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6"/>
  </p:notesMasterIdLst>
  <p:sldIdLst>
    <p:sldId id="256" r:id="rId2"/>
    <p:sldId id="259" r:id="rId3"/>
    <p:sldId id="307" r:id="rId4"/>
    <p:sldId id="308" r:id="rId5"/>
    <p:sldId id="309" r:id="rId6"/>
    <p:sldId id="310" r:id="rId7"/>
    <p:sldId id="311" r:id="rId8"/>
    <p:sldId id="312" r:id="rId9"/>
    <p:sldId id="317" r:id="rId10"/>
    <p:sldId id="313" r:id="rId11"/>
    <p:sldId id="314" r:id="rId12"/>
    <p:sldId id="315" r:id="rId13"/>
    <p:sldId id="266" r:id="rId14"/>
    <p:sldId id="316" r:id="rId15"/>
  </p:sldIdLst>
  <p:sldSz cx="9144000" cy="5143500" type="screen16x9"/>
  <p:notesSz cx="6858000" cy="9144000"/>
  <p:embeddedFontLst>
    <p:embeddedFont>
      <p:font typeface="Bebas Neue" panose="020B0606020202050201" pitchFamily="34" charset="0"/>
      <p:regular r:id="rId17"/>
    </p:embeddedFont>
    <p:embeddedFont>
      <p:font typeface="Electrolize" panose="020B0604020202020204" charset="0"/>
      <p:regular r:id="rId18"/>
    </p:embeddedFont>
    <p:embeddedFont>
      <p:font typeface="Teko" panose="020B0604020202020204" charset="0"/>
      <p:regular r:id="rId19"/>
      <p:bold r:id="rId20"/>
    </p:embeddedFont>
    <p:embeddedFont>
      <p:font typeface="Teko Medium" panose="020B0604020202020204" charset="0"/>
      <p:regular r:id="rId21"/>
      <p:bold r:id="rId22"/>
    </p:embeddedFont>
    <p:embeddedFont>
      <p:font typeface="Ubuntu" panose="020B0504030602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42D"/>
    <a:srgbClr val="2E2D73"/>
    <a:srgbClr val="FF9933"/>
    <a:srgbClr val="13880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AFAE68-ACB4-4467-A926-0EEAD97E18CB}">
  <a:tblStyle styleId="{0CAFAE68-ACB4-4467-A926-0EEAD97E18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16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9DB3D-111C-43A9-AC49-1D21DCBB5B8A}"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E98EB60F-8B1D-49BB-A2AD-4935FC42D4B0}">
      <dgm:prSet phldrT="[Text]" custT="1"/>
      <dgm:spPr/>
      <dgm:t>
        <a:bodyPr/>
        <a:lstStyle/>
        <a:p>
          <a:r>
            <a:rPr lang="en-US" sz="1200" dirty="0"/>
            <a:t>Insurance</a:t>
          </a:r>
        </a:p>
      </dgm:t>
    </dgm:pt>
    <dgm:pt modelId="{44F6245D-A023-445C-A06E-A2FB61AA03C9}" type="parTrans" cxnId="{00EF72F8-BEAA-4A51-B42F-3F9938064FF1}">
      <dgm:prSet/>
      <dgm:spPr/>
      <dgm:t>
        <a:bodyPr/>
        <a:lstStyle/>
        <a:p>
          <a:endParaRPr lang="en-US"/>
        </a:p>
      </dgm:t>
    </dgm:pt>
    <dgm:pt modelId="{F7176B66-EF3A-49DC-A4C8-8FCD3E76F1B9}" type="sibTrans" cxnId="{00EF72F8-BEAA-4A51-B42F-3F9938064FF1}">
      <dgm:prSet/>
      <dgm:spPr/>
      <dgm:t>
        <a:bodyPr/>
        <a:lstStyle/>
        <a:p>
          <a:endParaRPr lang="en-US"/>
        </a:p>
      </dgm:t>
    </dgm:pt>
    <dgm:pt modelId="{F300E2A7-1CE2-4410-B806-C3D940CCDBBA}">
      <dgm:prSet phldrT="[Text]" custT="1"/>
      <dgm:spPr/>
      <dgm:t>
        <a:bodyPr/>
        <a:lstStyle/>
        <a:p>
          <a:r>
            <a:rPr lang="en-US" sz="1200" dirty="0"/>
            <a:t>Health</a:t>
          </a:r>
        </a:p>
      </dgm:t>
    </dgm:pt>
    <dgm:pt modelId="{3DBC53F0-C7E7-4A0C-B343-FD2E7530C057}" type="parTrans" cxnId="{5A58AC0E-C250-407F-8156-CEFA53B3848A}">
      <dgm:prSet/>
      <dgm:spPr/>
      <dgm:t>
        <a:bodyPr/>
        <a:lstStyle/>
        <a:p>
          <a:endParaRPr lang="en-US"/>
        </a:p>
      </dgm:t>
    </dgm:pt>
    <dgm:pt modelId="{3E3C5645-8BB5-41F9-83A2-A0434B68C665}" type="sibTrans" cxnId="{5A58AC0E-C250-407F-8156-CEFA53B3848A}">
      <dgm:prSet/>
      <dgm:spPr/>
      <dgm:t>
        <a:bodyPr/>
        <a:lstStyle/>
        <a:p>
          <a:endParaRPr lang="en-US"/>
        </a:p>
      </dgm:t>
    </dgm:pt>
    <dgm:pt modelId="{F1341661-D44E-4888-924D-73E994C08695}">
      <dgm:prSet phldrT="[Text]" custT="1"/>
      <dgm:spPr/>
      <dgm:t>
        <a:bodyPr/>
        <a:lstStyle/>
        <a:p>
          <a:r>
            <a:rPr lang="en-US" sz="1200" dirty="0"/>
            <a:t>Telecommunication</a:t>
          </a:r>
        </a:p>
      </dgm:t>
    </dgm:pt>
    <dgm:pt modelId="{7429403F-14E4-4AB1-82C0-4CC145840B93}" type="parTrans" cxnId="{FF45DFF1-9EAC-49CA-AE70-1D02F16FFC07}">
      <dgm:prSet/>
      <dgm:spPr/>
      <dgm:t>
        <a:bodyPr/>
        <a:lstStyle/>
        <a:p>
          <a:endParaRPr lang="en-US"/>
        </a:p>
      </dgm:t>
    </dgm:pt>
    <dgm:pt modelId="{FCE53692-CDF5-4121-B21F-82A2A41FCA15}" type="sibTrans" cxnId="{FF45DFF1-9EAC-49CA-AE70-1D02F16FFC07}">
      <dgm:prSet/>
      <dgm:spPr/>
      <dgm:t>
        <a:bodyPr/>
        <a:lstStyle/>
        <a:p>
          <a:endParaRPr lang="en-US"/>
        </a:p>
      </dgm:t>
    </dgm:pt>
    <dgm:pt modelId="{1213EEF6-56BF-4563-99B3-032FDC824104}">
      <dgm:prSet phldrT="[Text]" custT="1"/>
      <dgm:spPr/>
      <dgm:t>
        <a:bodyPr/>
        <a:lstStyle/>
        <a:p>
          <a:r>
            <a:rPr lang="en-US" sz="1200" dirty="0"/>
            <a:t>Bio-technology</a:t>
          </a:r>
        </a:p>
      </dgm:t>
    </dgm:pt>
    <dgm:pt modelId="{7B29570F-DCB5-42A6-850E-88D99D608A4E}" type="parTrans" cxnId="{DB9FB546-A0EC-4116-BC78-204CC5A98244}">
      <dgm:prSet/>
      <dgm:spPr/>
      <dgm:t>
        <a:bodyPr/>
        <a:lstStyle/>
        <a:p>
          <a:endParaRPr lang="en-US"/>
        </a:p>
      </dgm:t>
    </dgm:pt>
    <dgm:pt modelId="{B3362C37-4C71-4A9C-971D-34664FBCA993}" type="sibTrans" cxnId="{DB9FB546-A0EC-4116-BC78-204CC5A98244}">
      <dgm:prSet/>
      <dgm:spPr/>
      <dgm:t>
        <a:bodyPr/>
        <a:lstStyle/>
        <a:p>
          <a:endParaRPr lang="en-US"/>
        </a:p>
      </dgm:t>
    </dgm:pt>
    <dgm:pt modelId="{2820E582-F6B9-4AC0-AFEC-D351434B4A05}" type="pres">
      <dgm:prSet presAssocID="{4C09DB3D-111C-43A9-AC49-1D21DCBB5B8A}" presName="Name0" presStyleCnt="0">
        <dgm:presLayoutVars>
          <dgm:chMax val="7"/>
          <dgm:chPref val="7"/>
          <dgm:dir/>
          <dgm:animLvl val="lvl"/>
        </dgm:presLayoutVars>
      </dgm:prSet>
      <dgm:spPr/>
    </dgm:pt>
    <dgm:pt modelId="{216E8DFA-DC44-43A4-B07F-A540F732E11B}" type="pres">
      <dgm:prSet presAssocID="{E98EB60F-8B1D-49BB-A2AD-4935FC42D4B0}" presName="Accent1" presStyleCnt="0"/>
      <dgm:spPr/>
    </dgm:pt>
    <dgm:pt modelId="{78C4A20A-FA0E-4C88-95D9-72101737F924}" type="pres">
      <dgm:prSet presAssocID="{E98EB60F-8B1D-49BB-A2AD-4935FC42D4B0}" presName="Accent" presStyleLbl="node1" presStyleIdx="0" presStyleCnt="4"/>
      <dgm:spPr>
        <a:solidFill>
          <a:srgbClr val="EF642D"/>
        </a:solidFill>
      </dgm:spPr>
    </dgm:pt>
    <dgm:pt modelId="{A3EF5903-C8F4-44B0-A0D4-4EF7DE6B0D84}" type="pres">
      <dgm:prSet presAssocID="{E98EB60F-8B1D-49BB-A2AD-4935FC42D4B0}" presName="Parent1" presStyleLbl="revTx" presStyleIdx="0" presStyleCnt="4">
        <dgm:presLayoutVars>
          <dgm:chMax val="1"/>
          <dgm:chPref val="1"/>
          <dgm:bulletEnabled val="1"/>
        </dgm:presLayoutVars>
      </dgm:prSet>
      <dgm:spPr/>
    </dgm:pt>
    <dgm:pt modelId="{C36C2E97-8C0D-40FB-A8FC-7AA807E5CDF7}" type="pres">
      <dgm:prSet presAssocID="{1213EEF6-56BF-4563-99B3-032FDC824104}" presName="Accent2" presStyleCnt="0"/>
      <dgm:spPr/>
    </dgm:pt>
    <dgm:pt modelId="{17FEEFF2-EEA4-48C1-9972-F528A1246433}" type="pres">
      <dgm:prSet presAssocID="{1213EEF6-56BF-4563-99B3-032FDC824104}" presName="Accent" presStyleLbl="node1" presStyleIdx="1" presStyleCnt="4"/>
      <dgm:spPr/>
    </dgm:pt>
    <dgm:pt modelId="{2322FC6A-4CDA-4CB7-A43F-0F8335D878CD}" type="pres">
      <dgm:prSet presAssocID="{1213EEF6-56BF-4563-99B3-032FDC824104}" presName="Parent2" presStyleLbl="revTx" presStyleIdx="1" presStyleCnt="4" custScaleX="211470" custLinFactNeighborX="21556">
        <dgm:presLayoutVars>
          <dgm:chMax val="1"/>
          <dgm:chPref val="1"/>
          <dgm:bulletEnabled val="1"/>
        </dgm:presLayoutVars>
      </dgm:prSet>
      <dgm:spPr/>
    </dgm:pt>
    <dgm:pt modelId="{24AFADBA-65EF-4954-ACEE-A8DF6234A8A4}" type="pres">
      <dgm:prSet presAssocID="{F300E2A7-1CE2-4410-B806-C3D940CCDBBA}" presName="Accent3" presStyleCnt="0"/>
      <dgm:spPr/>
    </dgm:pt>
    <dgm:pt modelId="{8ABC5C38-2045-452F-B535-EDC55CB39391}" type="pres">
      <dgm:prSet presAssocID="{F300E2A7-1CE2-4410-B806-C3D940CCDBBA}" presName="Accent" presStyleLbl="node1" presStyleIdx="2" presStyleCnt="4"/>
      <dgm:spPr>
        <a:solidFill>
          <a:srgbClr val="2E2D73"/>
        </a:solidFill>
      </dgm:spPr>
    </dgm:pt>
    <dgm:pt modelId="{924D3662-D569-4866-BE38-BCB481EF4666}" type="pres">
      <dgm:prSet presAssocID="{F300E2A7-1CE2-4410-B806-C3D940CCDBBA}" presName="Parent3" presStyleLbl="revTx" presStyleIdx="2" presStyleCnt="4">
        <dgm:presLayoutVars>
          <dgm:chMax val="1"/>
          <dgm:chPref val="1"/>
          <dgm:bulletEnabled val="1"/>
        </dgm:presLayoutVars>
      </dgm:prSet>
      <dgm:spPr/>
    </dgm:pt>
    <dgm:pt modelId="{05127A32-DD4C-4A72-B3C9-42703343AB00}" type="pres">
      <dgm:prSet presAssocID="{F1341661-D44E-4888-924D-73E994C08695}" presName="Accent4" presStyleCnt="0"/>
      <dgm:spPr/>
    </dgm:pt>
    <dgm:pt modelId="{C1C9E65C-D19D-4C26-A5E0-8884F83B6A3E}" type="pres">
      <dgm:prSet presAssocID="{F1341661-D44E-4888-924D-73E994C08695}" presName="Accent" presStyleLbl="node1" presStyleIdx="3" presStyleCnt="4"/>
      <dgm:spPr>
        <a:solidFill>
          <a:srgbClr val="EF642D"/>
        </a:solidFill>
      </dgm:spPr>
    </dgm:pt>
    <dgm:pt modelId="{B472F934-9CCD-43A3-9138-29D2EF1C242A}" type="pres">
      <dgm:prSet presAssocID="{F1341661-D44E-4888-924D-73E994C08695}" presName="Parent4" presStyleLbl="revTx" presStyleIdx="3" presStyleCnt="4" custScaleX="235599" custLinFactNeighborX="34496" custLinFactNeighborY="-15085">
        <dgm:presLayoutVars>
          <dgm:chMax val="1"/>
          <dgm:chPref val="1"/>
          <dgm:bulletEnabled val="1"/>
        </dgm:presLayoutVars>
      </dgm:prSet>
      <dgm:spPr/>
    </dgm:pt>
  </dgm:ptLst>
  <dgm:cxnLst>
    <dgm:cxn modelId="{5A58AC0E-C250-407F-8156-CEFA53B3848A}" srcId="{4C09DB3D-111C-43A9-AC49-1D21DCBB5B8A}" destId="{F300E2A7-1CE2-4410-B806-C3D940CCDBBA}" srcOrd="2" destOrd="0" parTransId="{3DBC53F0-C7E7-4A0C-B343-FD2E7530C057}" sibTransId="{3E3C5645-8BB5-41F9-83A2-A0434B68C665}"/>
    <dgm:cxn modelId="{DB9FB546-A0EC-4116-BC78-204CC5A98244}" srcId="{4C09DB3D-111C-43A9-AC49-1D21DCBB5B8A}" destId="{1213EEF6-56BF-4563-99B3-032FDC824104}" srcOrd="1" destOrd="0" parTransId="{7B29570F-DCB5-42A6-850E-88D99D608A4E}" sibTransId="{B3362C37-4C71-4A9C-971D-34664FBCA993}"/>
    <dgm:cxn modelId="{FD8EB47D-69E5-42A5-A00E-1BB59FD9CF4C}" type="presOf" srcId="{F1341661-D44E-4888-924D-73E994C08695}" destId="{B472F934-9CCD-43A3-9138-29D2EF1C242A}" srcOrd="0" destOrd="0" presId="urn:microsoft.com/office/officeart/2009/layout/CircleArrowProcess"/>
    <dgm:cxn modelId="{62FFBDB4-50C0-4A64-960E-2D3FC450462F}" type="presOf" srcId="{E98EB60F-8B1D-49BB-A2AD-4935FC42D4B0}" destId="{A3EF5903-C8F4-44B0-A0D4-4EF7DE6B0D84}" srcOrd="0" destOrd="0" presId="urn:microsoft.com/office/officeart/2009/layout/CircleArrowProcess"/>
    <dgm:cxn modelId="{71B7AEC1-A335-4389-86CE-F3C310107277}" type="presOf" srcId="{1213EEF6-56BF-4563-99B3-032FDC824104}" destId="{2322FC6A-4CDA-4CB7-A43F-0F8335D878CD}" srcOrd="0" destOrd="0" presId="urn:microsoft.com/office/officeart/2009/layout/CircleArrowProcess"/>
    <dgm:cxn modelId="{508BB3E5-C281-44BE-A2EB-06E379FC751C}" type="presOf" srcId="{4C09DB3D-111C-43A9-AC49-1D21DCBB5B8A}" destId="{2820E582-F6B9-4AC0-AFEC-D351434B4A05}" srcOrd="0" destOrd="0" presId="urn:microsoft.com/office/officeart/2009/layout/CircleArrowProcess"/>
    <dgm:cxn modelId="{FF45DFF1-9EAC-49CA-AE70-1D02F16FFC07}" srcId="{4C09DB3D-111C-43A9-AC49-1D21DCBB5B8A}" destId="{F1341661-D44E-4888-924D-73E994C08695}" srcOrd="3" destOrd="0" parTransId="{7429403F-14E4-4AB1-82C0-4CC145840B93}" sibTransId="{FCE53692-CDF5-4121-B21F-82A2A41FCA15}"/>
    <dgm:cxn modelId="{00EF72F8-BEAA-4A51-B42F-3F9938064FF1}" srcId="{4C09DB3D-111C-43A9-AC49-1D21DCBB5B8A}" destId="{E98EB60F-8B1D-49BB-A2AD-4935FC42D4B0}" srcOrd="0" destOrd="0" parTransId="{44F6245D-A023-445C-A06E-A2FB61AA03C9}" sibTransId="{F7176B66-EF3A-49DC-A4C8-8FCD3E76F1B9}"/>
    <dgm:cxn modelId="{98012CF9-9076-414A-94CE-38738FB43F8F}" type="presOf" srcId="{F300E2A7-1CE2-4410-B806-C3D940CCDBBA}" destId="{924D3662-D569-4866-BE38-BCB481EF4666}" srcOrd="0" destOrd="0" presId="urn:microsoft.com/office/officeart/2009/layout/CircleArrowProcess"/>
    <dgm:cxn modelId="{E947E0DB-0085-492A-A39D-6A6277C75EF9}" type="presParOf" srcId="{2820E582-F6B9-4AC0-AFEC-D351434B4A05}" destId="{216E8DFA-DC44-43A4-B07F-A540F732E11B}" srcOrd="0" destOrd="0" presId="urn:microsoft.com/office/officeart/2009/layout/CircleArrowProcess"/>
    <dgm:cxn modelId="{3F1793C5-CB0E-4B1F-8633-9682D8944264}" type="presParOf" srcId="{216E8DFA-DC44-43A4-B07F-A540F732E11B}" destId="{78C4A20A-FA0E-4C88-95D9-72101737F924}" srcOrd="0" destOrd="0" presId="urn:microsoft.com/office/officeart/2009/layout/CircleArrowProcess"/>
    <dgm:cxn modelId="{870ADEB9-DA9C-4518-A22C-26C33ECBA5B2}" type="presParOf" srcId="{2820E582-F6B9-4AC0-AFEC-D351434B4A05}" destId="{A3EF5903-C8F4-44B0-A0D4-4EF7DE6B0D84}" srcOrd="1" destOrd="0" presId="urn:microsoft.com/office/officeart/2009/layout/CircleArrowProcess"/>
    <dgm:cxn modelId="{09E09223-CDAD-403B-8927-B7DF443B3B96}" type="presParOf" srcId="{2820E582-F6B9-4AC0-AFEC-D351434B4A05}" destId="{C36C2E97-8C0D-40FB-A8FC-7AA807E5CDF7}" srcOrd="2" destOrd="0" presId="urn:microsoft.com/office/officeart/2009/layout/CircleArrowProcess"/>
    <dgm:cxn modelId="{59B08666-F333-40CA-9CDF-179B9C4C3FA4}" type="presParOf" srcId="{C36C2E97-8C0D-40FB-A8FC-7AA807E5CDF7}" destId="{17FEEFF2-EEA4-48C1-9972-F528A1246433}" srcOrd="0" destOrd="0" presId="urn:microsoft.com/office/officeart/2009/layout/CircleArrowProcess"/>
    <dgm:cxn modelId="{B83CD80B-7F53-4D98-BC4D-84F8A31EFE73}" type="presParOf" srcId="{2820E582-F6B9-4AC0-AFEC-D351434B4A05}" destId="{2322FC6A-4CDA-4CB7-A43F-0F8335D878CD}" srcOrd="3" destOrd="0" presId="urn:microsoft.com/office/officeart/2009/layout/CircleArrowProcess"/>
    <dgm:cxn modelId="{53125532-5F77-4CF6-9F96-7CE983712022}" type="presParOf" srcId="{2820E582-F6B9-4AC0-AFEC-D351434B4A05}" destId="{24AFADBA-65EF-4954-ACEE-A8DF6234A8A4}" srcOrd="4" destOrd="0" presId="urn:microsoft.com/office/officeart/2009/layout/CircleArrowProcess"/>
    <dgm:cxn modelId="{3FCAE29B-91BC-4F79-9786-15ABC3478660}" type="presParOf" srcId="{24AFADBA-65EF-4954-ACEE-A8DF6234A8A4}" destId="{8ABC5C38-2045-452F-B535-EDC55CB39391}" srcOrd="0" destOrd="0" presId="urn:microsoft.com/office/officeart/2009/layout/CircleArrowProcess"/>
    <dgm:cxn modelId="{2ACAC471-818D-447E-BE50-7AE0667F7EEA}" type="presParOf" srcId="{2820E582-F6B9-4AC0-AFEC-D351434B4A05}" destId="{924D3662-D569-4866-BE38-BCB481EF4666}" srcOrd="5" destOrd="0" presId="urn:microsoft.com/office/officeart/2009/layout/CircleArrowProcess"/>
    <dgm:cxn modelId="{3EE1AE1D-A723-48B5-867F-AA852B1C0CBA}" type="presParOf" srcId="{2820E582-F6B9-4AC0-AFEC-D351434B4A05}" destId="{05127A32-DD4C-4A72-B3C9-42703343AB00}" srcOrd="6" destOrd="0" presId="urn:microsoft.com/office/officeart/2009/layout/CircleArrowProcess"/>
    <dgm:cxn modelId="{28B2C9E6-CEC6-4C54-99D8-5C83F9433786}" type="presParOf" srcId="{05127A32-DD4C-4A72-B3C9-42703343AB00}" destId="{C1C9E65C-D19D-4C26-A5E0-8884F83B6A3E}" srcOrd="0" destOrd="0" presId="urn:microsoft.com/office/officeart/2009/layout/CircleArrowProcess"/>
    <dgm:cxn modelId="{07CE0909-458A-4DB7-BD49-3F82AB28AEBF}" type="presParOf" srcId="{2820E582-F6B9-4AC0-AFEC-D351434B4A05}" destId="{B472F934-9CCD-43A3-9138-29D2EF1C242A}" srcOrd="7"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9C3736-9E09-421D-9C58-5A04EAC6DC7D}"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44E7E3B0-8254-424F-952E-1AD8243B7B86}">
      <dgm:prSet phldrT="[Text]"/>
      <dgm:spPr>
        <a:solidFill>
          <a:srgbClr val="EF642D"/>
        </a:solidFill>
        <a:ln>
          <a:noFill/>
        </a:ln>
      </dgm:spPr>
      <dgm:t>
        <a:bodyPr/>
        <a:lstStyle/>
        <a:p>
          <a:endParaRPr lang="en-US" dirty="0"/>
        </a:p>
      </dgm:t>
    </dgm:pt>
    <dgm:pt modelId="{56032595-6A94-4477-A0DD-C8D8EB460970}" type="parTrans" cxnId="{5189A6A2-4BA4-449F-BA03-11C41D3E213E}">
      <dgm:prSet/>
      <dgm:spPr/>
      <dgm:t>
        <a:bodyPr/>
        <a:lstStyle/>
        <a:p>
          <a:endParaRPr lang="en-US"/>
        </a:p>
      </dgm:t>
    </dgm:pt>
    <dgm:pt modelId="{7953B883-D018-413F-97FD-9D8658E77918}" type="sibTrans" cxnId="{5189A6A2-4BA4-449F-BA03-11C41D3E213E}">
      <dgm:prSet/>
      <dgm:spPr/>
      <dgm:t>
        <a:bodyPr/>
        <a:lstStyle/>
        <a:p>
          <a:endParaRPr lang="en-US"/>
        </a:p>
      </dgm:t>
    </dgm:pt>
    <dgm:pt modelId="{613D87BC-540D-4E65-9E00-833D86CDE193}">
      <dgm:prSet phldrT="[Text]"/>
      <dgm:spPr/>
      <dgm:t>
        <a:bodyPr/>
        <a:lstStyle/>
        <a:p>
          <a:pPr>
            <a:buNone/>
          </a:pPr>
          <a:r>
            <a:rPr lang="en-US" dirty="0"/>
            <a:t>CATTLESHIELD</a:t>
          </a:r>
        </a:p>
      </dgm:t>
    </dgm:pt>
    <dgm:pt modelId="{AA797D6C-F67E-41B2-8CA8-17CEFF81147C}" type="parTrans" cxnId="{9804FFAB-0639-4CBA-9BE1-61DE22968626}">
      <dgm:prSet/>
      <dgm:spPr/>
      <dgm:t>
        <a:bodyPr/>
        <a:lstStyle/>
        <a:p>
          <a:endParaRPr lang="en-US"/>
        </a:p>
      </dgm:t>
    </dgm:pt>
    <dgm:pt modelId="{56355409-15B2-4EAE-A0D8-4A30A62A249E}" type="sibTrans" cxnId="{9804FFAB-0639-4CBA-9BE1-61DE22968626}">
      <dgm:prSet/>
      <dgm:spPr/>
      <dgm:t>
        <a:bodyPr/>
        <a:lstStyle/>
        <a:p>
          <a:endParaRPr lang="en-US"/>
        </a:p>
      </dgm:t>
    </dgm:pt>
    <dgm:pt modelId="{3AAAEB24-6663-4B94-B505-B9AAB2B83E47}">
      <dgm:prSet phldrT="[Text]"/>
      <dgm:spPr/>
      <dgm:t>
        <a:bodyPr/>
        <a:lstStyle/>
        <a:p>
          <a:pPr>
            <a:buNone/>
          </a:pPr>
          <a:r>
            <a:rPr lang="en-US" dirty="0"/>
            <a:t>This is an IoT project, in which wearable NFC chips were used to uniquely identify livestock so that they can be treaded as assets from insurance point of view</a:t>
          </a:r>
        </a:p>
      </dgm:t>
    </dgm:pt>
    <dgm:pt modelId="{79251F8E-487C-4290-8CE1-1DD7914BAB63}" type="parTrans" cxnId="{C5B6D6F3-EDA1-46B1-A600-A7F1EF82541E}">
      <dgm:prSet/>
      <dgm:spPr/>
      <dgm:t>
        <a:bodyPr/>
        <a:lstStyle/>
        <a:p>
          <a:endParaRPr lang="en-US"/>
        </a:p>
      </dgm:t>
    </dgm:pt>
    <dgm:pt modelId="{5935C629-E354-4FFA-8C43-2D68164C07C9}" type="sibTrans" cxnId="{C5B6D6F3-EDA1-46B1-A600-A7F1EF82541E}">
      <dgm:prSet/>
      <dgm:spPr/>
      <dgm:t>
        <a:bodyPr/>
        <a:lstStyle/>
        <a:p>
          <a:endParaRPr lang="en-US"/>
        </a:p>
      </dgm:t>
    </dgm:pt>
    <dgm:pt modelId="{1CC70CE4-4BD5-4F68-A708-B7B11D7B0957}">
      <dgm:prSet phldrT="[Text]"/>
      <dgm:spPr>
        <a:solidFill>
          <a:srgbClr val="EF642D"/>
        </a:solidFill>
        <a:ln>
          <a:noFill/>
        </a:ln>
      </dgm:spPr>
      <dgm:t>
        <a:bodyPr/>
        <a:lstStyle/>
        <a:p>
          <a:endParaRPr lang="en-US" dirty="0"/>
        </a:p>
      </dgm:t>
    </dgm:pt>
    <dgm:pt modelId="{D58F33A6-513E-4E5C-B978-914A14A2B6B3}" type="parTrans" cxnId="{845F4A64-A4C1-41AC-AF69-9986B8641355}">
      <dgm:prSet/>
      <dgm:spPr/>
      <dgm:t>
        <a:bodyPr/>
        <a:lstStyle/>
        <a:p>
          <a:endParaRPr lang="en-US"/>
        </a:p>
      </dgm:t>
    </dgm:pt>
    <dgm:pt modelId="{E4F8A80E-FD0A-463E-B407-D0957D0D51A4}" type="sibTrans" cxnId="{845F4A64-A4C1-41AC-AF69-9986B8641355}">
      <dgm:prSet/>
      <dgm:spPr/>
      <dgm:t>
        <a:bodyPr/>
        <a:lstStyle/>
        <a:p>
          <a:endParaRPr lang="en-US"/>
        </a:p>
      </dgm:t>
    </dgm:pt>
    <dgm:pt modelId="{BE9485DD-375F-416E-84B1-34A792576F0A}">
      <dgm:prSet phldrT="[Text]"/>
      <dgm:spPr/>
      <dgm:t>
        <a:bodyPr/>
        <a:lstStyle/>
        <a:p>
          <a:pPr>
            <a:buNone/>
          </a:pPr>
          <a:r>
            <a:rPr lang="en-US" dirty="0"/>
            <a:t>INTELLI-LAB</a:t>
          </a:r>
        </a:p>
      </dgm:t>
    </dgm:pt>
    <dgm:pt modelId="{28A8C631-3E8D-4E9A-9DEA-4045907EDD12}" type="parTrans" cxnId="{0E24DF01-960F-4F05-8C31-0990CAA55519}">
      <dgm:prSet/>
      <dgm:spPr/>
      <dgm:t>
        <a:bodyPr/>
        <a:lstStyle/>
        <a:p>
          <a:endParaRPr lang="en-US"/>
        </a:p>
      </dgm:t>
    </dgm:pt>
    <dgm:pt modelId="{E2529552-0DF2-47C0-9BB3-6054680F54A6}" type="sibTrans" cxnId="{0E24DF01-960F-4F05-8C31-0990CAA55519}">
      <dgm:prSet/>
      <dgm:spPr/>
      <dgm:t>
        <a:bodyPr/>
        <a:lstStyle/>
        <a:p>
          <a:endParaRPr lang="en-US"/>
        </a:p>
      </dgm:t>
    </dgm:pt>
    <dgm:pt modelId="{774BB704-4AAC-4DFF-B8D7-4BB974FD3581}">
      <dgm:prSet phldrT="[Text]"/>
      <dgm:spPr/>
      <dgm:t>
        <a:bodyPr/>
        <a:lstStyle/>
        <a:p>
          <a:pPr>
            <a:buClr>
              <a:schemeClr val="dk1"/>
            </a:buClr>
            <a:buSzPts val="1100"/>
            <a:buFont typeface="Arial"/>
            <a:buNone/>
          </a:pPr>
          <a:r>
            <a:rPr lang="en-US" dirty="0"/>
            <a:t>Automation of business processes of Large Molecule Bioanalytical Services to improve quality, timelines, accuracy, and reproducibility.  </a:t>
          </a:r>
        </a:p>
      </dgm:t>
    </dgm:pt>
    <dgm:pt modelId="{55B0EB94-CED5-41EC-8832-04DED2856577}" type="parTrans" cxnId="{87925759-A291-4BCD-A6AF-45B6D31B45DF}">
      <dgm:prSet/>
      <dgm:spPr/>
      <dgm:t>
        <a:bodyPr/>
        <a:lstStyle/>
        <a:p>
          <a:endParaRPr lang="en-US"/>
        </a:p>
      </dgm:t>
    </dgm:pt>
    <dgm:pt modelId="{67C379D8-1D1B-456D-B81B-D3100A3A607D}" type="sibTrans" cxnId="{87925759-A291-4BCD-A6AF-45B6D31B45DF}">
      <dgm:prSet/>
      <dgm:spPr/>
      <dgm:t>
        <a:bodyPr/>
        <a:lstStyle/>
        <a:p>
          <a:endParaRPr lang="en-US"/>
        </a:p>
      </dgm:t>
    </dgm:pt>
    <dgm:pt modelId="{B3F80D65-6793-4511-8988-006B4A38DCD5}">
      <dgm:prSet phldrT="[Text]"/>
      <dgm:spPr>
        <a:solidFill>
          <a:srgbClr val="EF642D"/>
        </a:solidFill>
        <a:ln>
          <a:noFill/>
        </a:ln>
      </dgm:spPr>
      <dgm:t>
        <a:bodyPr/>
        <a:lstStyle/>
        <a:p>
          <a:endParaRPr lang="en-US" dirty="0"/>
        </a:p>
      </dgm:t>
    </dgm:pt>
    <dgm:pt modelId="{C9F167B5-7A41-4318-BAB4-EDFCECB5E4DA}" type="parTrans" cxnId="{C566053C-6F6C-4AD2-AC2C-5FD5C2DDA4E3}">
      <dgm:prSet/>
      <dgm:spPr/>
      <dgm:t>
        <a:bodyPr/>
        <a:lstStyle/>
        <a:p>
          <a:endParaRPr lang="en-US"/>
        </a:p>
      </dgm:t>
    </dgm:pt>
    <dgm:pt modelId="{5B9E9C08-F25F-4CDC-8C3D-9FA87F0B315C}" type="sibTrans" cxnId="{C566053C-6F6C-4AD2-AC2C-5FD5C2DDA4E3}">
      <dgm:prSet/>
      <dgm:spPr/>
      <dgm:t>
        <a:bodyPr/>
        <a:lstStyle/>
        <a:p>
          <a:endParaRPr lang="en-US"/>
        </a:p>
      </dgm:t>
    </dgm:pt>
    <dgm:pt modelId="{BAFA45E9-1DB9-4816-8960-8F8309D16C16}">
      <dgm:prSet phldrT="[Text]"/>
      <dgm:spPr/>
      <dgm:t>
        <a:bodyPr/>
        <a:lstStyle/>
        <a:p>
          <a:pPr>
            <a:buNone/>
          </a:pPr>
          <a:r>
            <a:rPr lang="en-US" dirty="0"/>
            <a:t>SAMPLE MANAGER</a:t>
          </a:r>
        </a:p>
      </dgm:t>
    </dgm:pt>
    <dgm:pt modelId="{CAF6E444-9F06-43C3-A1FF-78958DAC65EC}" type="parTrans" cxnId="{8268F9EF-79EB-4987-B5C3-05E1215AFE39}">
      <dgm:prSet/>
      <dgm:spPr/>
      <dgm:t>
        <a:bodyPr/>
        <a:lstStyle/>
        <a:p>
          <a:endParaRPr lang="en-US"/>
        </a:p>
      </dgm:t>
    </dgm:pt>
    <dgm:pt modelId="{3B07B5B5-17AA-4F03-A1D8-72748F611119}" type="sibTrans" cxnId="{8268F9EF-79EB-4987-B5C3-05E1215AFE39}">
      <dgm:prSet/>
      <dgm:spPr/>
      <dgm:t>
        <a:bodyPr/>
        <a:lstStyle/>
        <a:p>
          <a:endParaRPr lang="en-US"/>
        </a:p>
      </dgm:t>
    </dgm:pt>
    <dgm:pt modelId="{93F0A622-48DF-48E0-8E8C-412C8D43FA43}">
      <dgm:prSet phldrT="[Text]"/>
      <dgm:spPr/>
      <dgm:t>
        <a:bodyPr/>
        <a:lstStyle/>
        <a:p>
          <a:pPr>
            <a:buNone/>
          </a:pPr>
          <a:r>
            <a:rPr lang="en-US" dirty="0"/>
            <a:t>Tracking system for drug development and clinical trial samples, which need to be managed in a strictly controlled environment and need to ship around the world</a:t>
          </a:r>
        </a:p>
      </dgm:t>
    </dgm:pt>
    <dgm:pt modelId="{F8FE5532-DFAB-4113-96C2-0BE0E99DB100}" type="parTrans" cxnId="{E96B92EC-BF98-49B7-B580-5C13264571D9}">
      <dgm:prSet/>
      <dgm:spPr/>
      <dgm:t>
        <a:bodyPr/>
        <a:lstStyle/>
        <a:p>
          <a:endParaRPr lang="en-US"/>
        </a:p>
      </dgm:t>
    </dgm:pt>
    <dgm:pt modelId="{DC8A4300-32C5-43B9-A6DD-C59A5EE10B25}" type="sibTrans" cxnId="{E96B92EC-BF98-49B7-B580-5C13264571D9}">
      <dgm:prSet/>
      <dgm:spPr/>
      <dgm:t>
        <a:bodyPr/>
        <a:lstStyle/>
        <a:p>
          <a:endParaRPr lang="en-US"/>
        </a:p>
      </dgm:t>
    </dgm:pt>
    <dgm:pt modelId="{40658E64-8B1C-44F4-A3AB-8543E73A30BC}" type="pres">
      <dgm:prSet presAssocID="{2B9C3736-9E09-421D-9C58-5A04EAC6DC7D}" presName="Name0" presStyleCnt="0">
        <dgm:presLayoutVars>
          <dgm:chMax/>
          <dgm:chPref val="3"/>
          <dgm:dir/>
          <dgm:animOne val="branch"/>
          <dgm:animLvl val="lvl"/>
        </dgm:presLayoutVars>
      </dgm:prSet>
      <dgm:spPr/>
    </dgm:pt>
    <dgm:pt modelId="{111EF858-E9B2-4846-90F0-BE89B5CB0DB5}" type="pres">
      <dgm:prSet presAssocID="{44E7E3B0-8254-424F-952E-1AD8243B7B86}" presName="composite" presStyleCnt="0"/>
      <dgm:spPr/>
    </dgm:pt>
    <dgm:pt modelId="{E55E1082-1AAF-466E-B84F-31F357E2885D}" type="pres">
      <dgm:prSet presAssocID="{44E7E3B0-8254-424F-952E-1AD8243B7B86}" presName="FirstChild" presStyleLbl="revTx" presStyleIdx="0" presStyleCnt="6">
        <dgm:presLayoutVars>
          <dgm:chMax val="0"/>
          <dgm:chPref val="0"/>
          <dgm:bulletEnabled val="1"/>
        </dgm:presLayoutVars>
      </dgm:prSet>
      <dgm:spPr/>
    </dgm:pt>
    <dgm:pt modelId="{6251A1DF-EF39-44AF-ADA0-DF5A63A1B2DD}" type="pres">
      <dgm:prSet presAssocID="{44E7E3B0-8254-424F-952E-1AD8243B7B86}" presName="Parent" presStyleLbl="alignNode1" presStyleIdx="0" presStyleCnt="3">
        <dgm:presLayoutVars>
          <dgm:chMax val="3"/>
          <dgm:chPref val="3"/>
          <dgm:bulletEnabled val="1"/>
        </dgm:presLayoutVars>
      </dgm:prSet>
      <dgm:spPr/>
    </dgm:pt>
    <dgm:pt modelId="{A1AA680A-ACAC-4A26-8AD6-0C27F1DFC699}" type="pres">
      <dgm:prSet presAssocID="{44E7E3B0-8254-424F-952E-1AD8243B7B86}" presName="Accent" presStyleLbl="parChTrans1D1" presStyleIdx="0" presStyleCnt="3"/>
      <dgm:spPr/>
    </dgm:pt>
    <dgm:pt modelId="{EB3AB501-FFEE-4895-B20A-4B96004AC7F2}" type="pres">
      <dgm:prSet presAssocID="{44E7E3B0-8254-424F-952E-1AD8243B7B86}" presName="Child" presStyleLbl="revTx" presStyleIdx="1" presStyleCnt="6">
        <dgm:presLayoutVars>
          <dgm:chMax val="0"/>
          <dgm:chPref val="0"/>
          <dgm:bulletEnabled val="1"/>
        </dgm:presLayoutVars>
      </dgm:prSet>
      <dgm:spPr/>
    </dgm:pt>
    <dgm:pt modelId="{B5E6DAB7-3A71-4589-9130-1E43C6C203C9}" type="pres">
      <dgm:prSet presAssocID="{7953B883-D018-413F-97FD-9D8658E77918}" presName="sibTrans" presStyleCnt="0"/>
      <dgm:spPr/>
    </dgm:pt>
    <dgm:pt modelId="{36B19510-9A06-4F66-BBE2-47EE07C1CB30}" type="pres">
      <dgm:prSet presAssocID="{1CC70CE4-4BD5-4F68-A708-B7B11D7B0957}" presName="composite" presStyleCnt="0"/>
      <dgm:spPr/>
    </dgm:pt>
    <dgm:pt modelId="{37CBC480-FDD5-458F-9CF6-BB0E7371F1A2}" type="pres">
      <dgm:prSet presAssocID="{1CC70CE4-4BD5-4F68-A708-B7B11D7B0957}" presName="FirstChild" presStyleLbl="revTx" presStyleIdx="2" presStyleCnt="6">
        <dgm:presLayoutVars>
          <dgm:chMax val="0"/>
          <dgm:chPref val="0"/>
          <dgm:bulletEnabled val="1"/>
        </dgm:presLayoutVars>
      </dgm:prSet>
      <dgm:spPr/>
    </dgm:pt>
    <dgm:pt modelId="{A660FC73-FCF2-4BDB-845E-3D6250CACA19}" type="pres">
      <dgm:prSet presAssocID="{1CC70CE4-4BD5-4F68-A708-B7B11D7B0957}" presName="Parent" presStyleLbl="alignNode1" presStyleIdx="1" presStyleCnt="3">
        <dgm:presLayoutVars>
          <dgm:chMax val="3"/>
          <dgm:chPref val="3"/>
          <dgm:bulletEnabled val="1"/>
        </dgm:presLayoutVars>
      </dgm:prSet>
      <dgm:spPr/>
    </dgm:pt>
    <dgm:pt modelId="{92572FED-16D9-4E66-8658-2A4909479BEC}" type="pres">
      <dgm:prSet presAssocID="{1CC70CE4-4BD5-4F68-A708-B7B11D7B0957}" presName="Accent" presStyleLbl="parChTrans1D1" presStyleIdx="1" presStyleCnt="3"/>
      <dgm:spPr/>
    </dgm:pt>
    <dgm:pt modelId="{2F25A23C-07F3-4444-8639-278EFE9B2C9E}" type="pres">
      <dgm:prSet presAssocID="{1CC70CE4-4BD5-4F68-A708-B7B11D7B0957}" presName="Child" presStyleLbl="revTx" presStyleIdx="3" presStyleCnt="6">
        <dgm:presLayoutVars>
          <dgm:chMax val="0"/>
          <dgm:chPref val="0"/>
          <dgm:bulletEnabled val="1"/>
        </dgm:presLayoutVars>
      </dgm:prSet>
      <dgm:spPr/>
    </dgm:pt>
    <dgm:pt modelId="{3ACE3F67-8043-4996-8B83-A5B093FA86B6}" type="pres">
      <dgm:prSet presAssocID="{E4F8A80E-FD0A-463E-B407-D0957D0D51A4}" presName="sibTrans" presStyleCnt="0"/>
      <dgm:spPr/>
    </dgm:pt>
    <dgm:pt modelId="{20F9BF5C-6363-42A1-9D03-B1504DC6C165}" type="pres">
      <dgm:prSet presAssocID="{B3F80D65-6793-4511-8988-006B4A38DCD5}" presName="composite" presStyleCnt="0"/>
      <dgm:spPr/>
    </dgm:pt>
    <dgm:pt modelId="{D8B10B97-D369-4523-952D-CFBB76769B84}" type="pres">
      <dgm:prSet presAssocID="{B3F80D65-6793-4511-8988-006B4A38DCD5}" presName="FirstChild" presStyleLbl="revTx" presStyleIdx="4" presStyleCnt="6">
        <dgm:presLayoutVars>
          <dgm:chMax val="0"/>
          <dgm:chPref val="0"/>
          <dgm:bulletEnabled val="1"/>
        </dgm:presLayoutVars>
      </dgm:prSet>
      <dgm:spPr/>
    </dgm:pt>
    <dgm:pt modelId="{5DDF6062-6BC9-4C55-AF09-607E122D7FB8}" type="pres">
      <dgm:prSet presAssocID="{B3F80D65-6793-4511-8988-006B4A38DCD5}" presName="Parent" presStyleLbl="alignNode1" presStyleIdx="2" presStyleCnt="3">
        <dgm:presLayoutVars>
          <dgm:chMax val="3"/>
          <dgm:chPref val="3"/>
          <dgm:bulletEnabled val="1"/>
        </dgm:presLayoutVars>
      </dgm:prSet>
      <dgm:spPr/>
    </dgm:pt>
    <dgm:pt modelId="{8C661A54-DB89-4C5F-80DD-5D7FCAB1D224}" type="pres">
      <dgm:prSet presAssocID="{B3F80D65-6793-4511-8988-006B4A38DCD5}" presName="Accent" presStyleLbl="parChTrans1D1" presStyleIdx="2" presStyleCnt="3"/>
      <dgm:spPr/>
    </dgm:pt>
    <dgm:pt modelId="{C7B16A61-990F-4713-BC2F-B24F76B3A0F5}" type="pres">
      <dgm:prSet presAssocID="{B3F80D65-6793-4511-8988-006B4A38DCD5}" presName="Child" presStyleLbl="revTx" presStyleIdx="5" presStyleCnt="6">
        <dgm:presLayoutVars>
          <dgm:chMax val="0"/>
          <dgm:chPref val="0"/>
          <dgm:bulletEnabled val="1"/>
        </dgm:presLayoutVars>
      </dgm:prSet>
      <dgm:spPr/>
    </dgm:pt>
  </dgm:ptLst>
  <dgm:cxnLst>
    <dgm:cxn modelId="{0E24DF01-960F-4F05-8C31-0990CAA55519}" srcId="{1CC70CE4-4BD5-4F68-A708-B7B11D7B0957}" destId="{BE9485DD-375F-416E-84B1-34A792576F0A}" srcOrd="0" destOrd="0" parTransId="{28A8C631-3E8D-4E9A-9DEA-4045907EDD12}" sibTransId="{E2529552-0DF2-47C0-9BB3-6054680F54A6}"/>
    <dgm:cxn modelId="{703A2830-1243-4937-9CB6-36031B5D4C1B}" type="presOf" srcId="{B3F80D65-6793-4511-8988-006B4A38DCD5}" destId="{5DDF6062-6BC9-4C55-AF09-607E122D7FB8}" srcOrd="0" destOrd="0" presId="urn:microsoft.com/office/officeart/2011/layout/TabList"/>
    <dgm:cxn modelId="{39616632-73E2-416A-8A43-C3D72003DDEB}" type="presOf" srcId="{1CC70CE4-4BD5-4F68-A708-B7B11D7B0957}" destId="{A660FC73-FCF2-4BDB-845E-3D6250CACA19}" srcOrd="0" destOrd="0" presId="urn:microsoft.com/office/officeart/2011/layout/TabList"/>
    <dgm:cxn modelId="{C566053C-6F6C-4AD2-AC2C-5FD5C2DDA4E3}" srcId="{2B9C3736-9E09-421D-9C58-5A04EAC6DC7D}" destId="{B3F80D65-6793-4511-8988-006B4A38DCD5}" srcOrd="2" destOrd="0" parTransId="{C9F167B5-7A41-4318-BAB4-EDFCECB5E4DA}" sibTransId="{5B9E9C08-F25F-4CDC-8C3D-9FA87F0B315C}"/>
    <dgm:cxn modelId="{EFE74D5E-46C4-47DF-8971-37F7349DD1BB}" type="presOf" srcId="{44E7E3B0-8254-424F-952E-1AD8243B7B86}" destId="{6251A1DF-EF39-44AF-ADA0-DF5A63A1B2DD}" srcOrd="0" destOrd="0" presId="urn:microsoft.com/office/officeart/2011/layout/TabList"/>
    <dgm:cxn modelId="{37F8F25E-85A3-4174-AE21-5C529AD7B683}" type="presOf" srcId="{BAFA45E9-1DB9-4816-8960-8F8309D16C16}" destId="{D8B10B97-D369-4523-952D-CFBB76769B84}" srcOrd="0" destOrd="0" presId="urn:microsoft.com/office/officeart/2011/layout/TabList"/>
    <dgm:cxn modelId="{845F4A64-A4C1-41AC-AF69-9986B8641355}" srcId="{2B9C3736-9E09-421D-9C58-5A04EAC6DC7D}" destId="{1CC70CE4-4BD5-4F68-A708-B7B11D7B0957}" srcOrd="1" destOrd="0" parTransId="{D58F33A6-513E-4E5C-B978-914A14A2B6B3}" sibTransId="{E4F8A80E-FD0A-463E-B407-D0957D0D51A4}"/>
    <dgm:cxn modelId="{AF9DE468-FF27-4379-8B3B-20847620B029}" type="presOf" srcId="{774BB704-4AAC-4DFF-B8D7-4BB974FD3581}" destId="{2F25A23C-07F3-4444-8639-278EFE9B2C9E}" srcOrd="0" destOrd="0" presId="urn:microsoft.com/office/officeart/2011/layout/TabList"/>
    <dgm:cxn modelId="{87925759-A291-4BCD-A6AF-45B6D31B45DF}" srcId="{1CC70CE4-4BD5-4F68-A708-B7B11D7B0957}" destId="{774BB704-4AAC-4DFF-B8D7-4BB974FD3581}" srcOrd="1" destOrd="0" parTransId="{55B0EB94-CED5-41EC-8832-04DED2856577}" sibTransId="{67C379D8-1D1B-456D-B81B-D3100A3A607D}"/>
    <dgm:cxn modelId="{CF4A1796-7B1E-4BE3-991E-586ECC635CA4}" type="presOf" srcId="{93F0A622-48DF-48E0-8E8C-412C8D43FA43}" destId="{C7B16A61-990F-4713-BC2F-B24F76B3A0F5}" srcOrd="0" destOrd="0" presId="urn:microsoft.com/office/officeart/2011/layout/TabList"/>
    <dgm:cxn modelId="{5189A6A2-4BA4-449F-BA03-11C41D3E213E}" srcId="{2B9C3736-9E09-421D-9C58-5A04EAC6DC7D}" destId="{44E7E3B0-8254-424F-952E-1AD8243B7B86}" srcOrd="0" destOrd="0" parTransId="{56032595-6A94-4477-A0DD-C8D8EB460970}" sibTransId="{7953B883-D018-413F-97FD-9D8658E77918}"/>
    <dgm:cxn modelId="{9804FFAB-0639-4CBA-9BE1-61DE22968626}" srcId="{44E7E3B0-8254-424F-952E-1AD8243B7B86}" destId="{613D87BC-540D-4E65-9E00-833D86CDE193}" srcOrd="0" destOrd="0" parTransId="{AA797D6C-F67E-41B2-8CA8-17CEFF81147C}" sibTransId="{56355409-15B2-4EAE-A0D8-4A30A62A249E}"/>
    <dgm:cxn modelId="{FE5C60B7-BB63-4467-8918-77C20C4CC6ED}" type="presOf" srcId="{3AAAEB24-6663-4B94-B505-B9AAB2B83E47}" destId="{EB3AB501-FFEE-4895-B20A-4B96004AC7F2}" srcOrd="0" destOrd="0" presId="urn:microsoft.com/office/officeart/2011/layout/TabList"/>
    <dgm:cxn modelId="{1FC355B7-F326-496A-9A23-12AB1AFEF161}" type="presOf" srcId="{613D87BC-540D-4E65-9E00-833D86CDE193}" destId="{E55E1082-1AAF-466E-B84F-31F357E2885D}" srcOrd="0" destOrd="0" presId="urn:microsoft.com/office/officeart/2011/layout/TabList"/>
    <dgm:cxn modelId="{AC6EF9DB-B407-438C-912B-C8C03A0A3B00}" type="presOf" srcId="{BE9485DD-375F-416E-84B1-34A792576F0A}" destId="{37CBC480-FDD5-458F-9CF6-BB0E7371F1A2}" srcOrd="0" destOrd="0" presId="urn:microsoft.com/office/officeart/2011/layout/TabList"/>
    <dgm:cxn modelId="{E96B92EC-BF98-49B7-B580-5C13264571D9}" srcId="{B3F80D65-6793-4511-8988-006B4A38DCD5}" destId="{93F0A622-48DF-48E0-8E8C-412C8D43FA43}" srcOrd="1" destOrd="0" parTransId="{F8FE5532-DFAB-4113-96C2-0BE0E99DB100}" sibTransId="{DC8A4300-32C5-43B9-A6DD-C59A5EE10B25}"/>
    <dgm:cxn modelId="{52C705EE-A559-4E0A-A815-71CC426C1FA7}" type="presOf" srcId="{2B9C3736-9E09-421D-9C58-5A04EAC6DC7D}" destId="{40658E64-8B1C-44F4-A3AB-8543E73A30BC}" srcOrd="0" destOrd="0" presId="urn:microsoft.com/office/officeart/2011/layout/TabList"/>
    <dgm:cxn modelId="{8268F9EF-79EB-4987-B5C3-05E1215AFE39}" srcId="{B3F80D65-6793-4511-8988-006B4A38DCD5}" destId="{BAFA45E9-1DB9-4816-8960-8F8309D16C16}" srcOrd="0" destOrd="0" parTransId="{CAF6E444-9F06-43C3-A1FF-78958DAC65EC}" sibTransId="{3B07B5B5-17AA-4F03-A1D8-72748F611119}"/>
    <dgm:cxn modelId="{C5B6D6F3-EDA1-46B1-A600-A7F1EF82541E}" srcId="{44E7E3B0-8254-424F-952E-1AD8243B7B86}" destId="{3AAAEB24-6663-4B94-B505-B9AAB2B83E47}" srcOrd="1" destOrd="0" parTransId="{79251F8E-487C-4290-8CE1-1DD7914BAB63}" sibTransId="{5935C629-E354-4FFA-8C43-2D68164C07C9}"/>
    <dgm:cxn modelId="{9B230140-52FE-4B46-A43A-9D0472367802}" type="presParOf" srcId="{40658E64-8B1C-44F4-A3AB-8543E73A30BC}" destId="{111EF858-E9B2-4846-90F0-BE89B5CB0DB5}" srcOrd="0" destOrd="0" presId="urn:microsoft.com/office/officeart/2011/layout/TabList"/>
    <dgm:cxn modelId="{4289F0BD-04EB-4639-A44B-DAF7ECEF44AB}" type="presParOf" srcId="{111EF858-E9B2-4846-90F0-BE89B5CB0DB5}" destId="{E55E1082-1AAF-466E-B84F-31F357E2885D}" srcOrd="0" destOrd="0" presId="urn:microsoft.com/office/officeart/2011/layout/TabList"/>
    <dgm:cxn modelId="{E8642238-134E-4ABB-988F-BA95489AC27B}" type="presParOf" srcId="{111EF858-E9B2-4846-90F0-BE89B5CB0DB5}" destId="{6251A1DF-EF39-44AF-ADA0-DF5A63A1B2DD}" srcOrd="1" destOrd="0" presId="urn:microsoft.com/office/officeart/2011/layout/TabList"/>
    <dgm:cxn modelId="{4D68F83D-15B0-47BC-912E-1D26F06AC27A}" type="presParOf" srcId="{111EF858-E9B2-4846-90F0-BE89B5CB0DB5}" destId="{A1AA680A-ACAC-4A26-8AD6-0C27F1DFC699}" srcOrd="2" destOrd="0" presId="urn:microsoft.com/office/officeart/2011/layout/TabList"/>
    <dgm:cxn modelId="{128181A4-7523-471B-BC5F-5EC176B4ECB5}" type="presParOf" srcId="{40658E64-8B1C-44F4-A3AB-8543E73A30BC}" destId="{EB3AB501-FFEE-4895-B20A-4B96004AC7F2}" srcOrd="1" destOrd="0" presId="urn:microsoft.com/office/officeart/2011/layout/TabList"/>
    <dgm:cxn modelId="{73A31A08-04E6-4D66-AB80-382AFA52B3A0}" type="presParOf" srcId="{40658E64-8B1C-44F4-A3AB-8543E73A30BC}" destId="{B5E6DAB7-3A71-4589-9130-1E43C6C203C9}" srcOrd="2" destOrd="0" presId="urn:microsoft.com/office/officeart/2011/layout/TabList"/>
    <dgm:cxn modelId="{A98BEF23-0E32-4C26-9400-3D0BF534ACFE}" type="presParOf" srcId="{40658E64-8B1C-44F4-A3AB-8543E73A30BC}" destId="{36B19510-9A06-4F66-BBE2-47EE07C1CB30}" srcOrd="3" destOrd="0" presId="urn:microsoft.com/office/officeart/2011/layout/TabList"/>
    <dgm:cxn modelId="{0D9AEC28-07F3-4EA7-A874-2907B2790ABB}" type="presParOf" srcId="{36B19510-9A06-4F66-BBE2-47EE07C1CB30}" destId="{37CBC480-FDD5-458F-9CF6-BB0E7371F1A2}" srcOrd="0" destOrd="0" presId="urn:microsoft.com/office/officeart/2011/layout/TabList"/>
    <dgm:cxn modelId="{299F61C2-BCD3-4D81-9DB5-D89138E9BE8D}" type="presParOf" srcId="{36B19510-9A06-4F66-BBE2-47EE07C1CB30}" destId="{A660FC73-FCF2-4BDB-845E-3D6250CACA19}" srcOrd="1" destOrd="0" presId="urn:microsoft.com/office/officeart/2011/layout/TabList"/>
    <dgm:cxn modelId="{16EEED25-9104-46CD-BEB8-6D9A36C52A48}" type="presParOf" srcId="{36B19510-9A06-4F66-BBE2-47EE07C1CB30}" destId="{92572FED-16D9-4E66-8658-2A4909479BEC}" srcOrd="2" destOrd="0" presId="urn:microsoft.com/office/officeart/2011/layout/TabList"/>
    <dgm:cxn modelId="{7BB4B98F-BF04-4452-8936-1AF21C8D2B36}" type="presParOf" srcId="{40658E64-8B1C-44F4-A3AB-8543E73A30BC}" destId="{2F25A23C-07F3-4444-8639-278EFE9B2C9E}" srcOrd="4" destOrd="0" presId="urn:microsoft.com/office/officeart/2011/layout/TabList"/>
    <dgm:cxn modelId="{94628931-9465-4326-981B-89D7C2D86B44}" type="presParOf" srcId="{40658E64-8B1C-44F4-A3AB-8543E73A30BC}" destId="{3ACE3F67-8043-4996-8B83-A5B093FA86B6}" srcOrd="5" destOrd="0" presId="urn:microsoft.com/office/officeart/2011/layout/TabList"/>
    <dgm:cxn modelId="{34EAE07C-6566-4971-B350-FC6107847AAC}" type="presParOf" srcId="{40658E64-8B1C-44F4-A3AB-8543E73A30BC}" destId="{20F9BF5C-6363-42A1-9D03-B1504DC6C165}" srcOrd="6" destOrd="0" presId="urn:microsoft.com/office/officeart/2011/layout/TabList"/>
    <dgm:cxn modelId="{3FFF5620-6F5E-4E88-AFDD-D3C950F4139B}" type="presParOf" srcId="{20F9BF5C-6363-42A1-9D03-B1504DC6C165}" destId="{D8B10B97-D369-4523-952D-CFBB76769B84}" srcOrd="0" destOrd="0" presId="urn:microsoft.com/office/officeart/2011/layout/TabList"/>
    <dgm:cxn modelId="{C834DDA9-8FE3-4DCA-B4DA-B9566C467003}" type="presParOf" srcId="{20F9BF5C-6363-42A1-9D03-B1504DC6C165}" destId="{5DDF6062-6BC9-4C55-AF09-607E122D7FB8}" srcOrd="1" destOrd="0" presId="urn:microsoft.com/office/officeart/2011/layout/TabList"/>
    <dgm:cxn modelId="{EDB6A022-9E48-46E9-B3F0-723AD8A74E95}" type="presParOf" srcId="{20F9BF5C-6363-42A1-9D03-B1504DC6C165}" destId="{8C661A54-DB89-4C5F-80DD-5D7FCAB1D224}" srcOrd="2" destOrd="0" presId="urn:microsoft.com/office/officeart/2011/layout/TabList"/>
    <dgm:cxn modelId="{5B6BD583-7856-4D6E-88D5-9C38DE154B67}" type="presParOf" srcId="{40658E64-8B1C-44F4-A3AB-8543E73A30BC}" destId="{C7B16A61-990F-4713-BC2F-B24F76B3A0F5}" srcOrd="7"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9C3736-9E09-421D-9C58-5A04EAC6DC7D}"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44E7E3B0-8254-424F-952E-1AD8243B7B86}">
      <dgm:prSet phldrT="[Text]"/>
      <dgm:spPr>
        <a:solidFill>
          <a:srgbClr val="EF642D"/>
        </a:solidFill>
        <a:ln>
          <a:noFill/>
        </a:ln>
      </dgm:spPr>
      <dgm:t>
        <a:bodyPr/>
        <a:lstStyle/>
        <a:p>
          <a:endParaRPr lang="en-US" dirty="0"/>
        </a:p>
      </dgm:t>
    </dgm:pt>
    <dgm:pt modelId="{56032595-6A94-4477-A0DD-C8D8EB460970}" type="parTrans" cxnId="{5189A6A2-4BA4-449F-BA03-11C41D3E213E}">
      <dgm:prSet/>
      <dgm:spPr/>
      <dgm:t>
        <a:bodyPr/>
        <a:lstStyle/>
        <a:p>
          <a:endParaRPr lang="en-US"/>
        </a:p>
      </dgm:t>
    </dgm:pt>
    <dgm:pt modelId="{7953B883-D018-413F-97FD-9D8658E77918}" type="sibTrans" cxnId="{5189A6A2-4BA4-449F-BA03-11C41D3E213E}">
      <dgm:prSet/>
      <dgm:spPr/>
      <dgm:t>
        <a:bodyPr/>
        <a:lstStyle/>
        <a:p>
          <a:endParaRPr lang="en-US"/>
        </a:p>
      </dgm:t>
    </dgm:pt>
    <dgm:pt modelId="{613D87BC-540D-4E65-9E00-833D86CDE193}">
      <dgm:prSet phldrT="[Text]"/>
      <dgm:spPr/>
      <dgm:t>
        <a:bodyPr/>
        <a:lstStyle/>
        <a:p>
          <a:pPr>
            <a:buNone/>
          </a:pPr>
          <a:r>
            <a:rPr lang="en-US" dirty="0"/>
            <a:t>HEALTH INSURANCE SYSTEM</a:t>
          </a:r>
        </a:p>
      </dgm:t>
    </dgm:pt>
    <dgm:pt modelId="{AA797D6C-F67E-41B2-8CA8-17CEFF81147C}" type="parTrans" cxnId="{9804FFAB-0639-4CBA-9BE1-61DE22968626}">
      <dgm:prSet/>
      <dgm:spPr/>
      <dgm:t>
        <a:bodyPr/>
        <a:lstStyle/>
        <a:p>
          <a:endParaRPr lang="en-US"/>
        </a:p>
      </dgm:t>
    </dgm:pt>
    <dgm:pt modelId="{56355409-15B2-4EAE-A0D8-4A30A62A249E}" type="sibTrans" cxnId="{9804FFAB-0639-4CBA-9BE1-61DE22968626}">
      <dgm:prSet/>
      <dgm:spPr/>
      <dgm:t>
        <a:bodyPr/>
        <a:lstStyle/>
        <a:p>
          <a:endParaRPr lang="en-US"/>
        </a:p>
      </dgm:t>
    </dgm:pt>
    <dgm:pt modelId="{3AAAEB24-6663-4B94-B505-B9AAB2B83E47}">
      <dgm:prSet phldrT="[Text]"/>
      <dgm:spPr/>
      <dgm:t>
        <a:bodyPr/>
        <a:lstStyle/>
        <a:p>
          <a:pPr>
            <a:buClr>
              <a:schemeClr val="dk1"/>
            </a:buClr>
            <a:buSzPts val="1100"/>
            <a:buFont typeface="Arial"/>
            <a:buNone/>
          </a:pPr>
          <a:r>
            <a:rPr lang="en-US" dirty="0"/>
            <a:t>Health insurance management has been taken to the next level in this project. Everything is automated from initiating a claim up to settling it. </a:t>
          </a:r>
        </a:p>
      </dgm:t>
    </dgm:pt>
    <dgm:pt modelId="{79251F8E-487C-4290-8CE1-1DD7914BAB63}" type="parTrans" cxnId="{C5B6D6F3-EDA1-46B1-A600-A7F1EF82541E}">
      <dgm:prSet/>
      <dgm:spPr/>
      <dgm:t>
        <a:bodyPr/>
        <a:lstStyle/>
        <a:p>
          <a:endParaRPr lang="en-US"/>
        </a:p>
      </dgm:t>
    </dgm:pt>
    <dgm:pt modelId="{5935C629-E354-4FFA-8C43-2D68164C07C9}" type="sibTrans" cxnId="{C5B6D6F3-EDA1-46B1-A600-A7F1EF82541E}">
      <dgm:prSet/>
      <dgm:spPr/>
      <dgm:t>
        <a:bodyPr/>
        <a:lstStyle/>
        <a:p>
          <a:endParaRPr lang="en-US"/>
        </a:p>
      </dgm:t>
    </dgm:pt>
    <dgm:pt modelId="{BE9485DD-375F-416E-84B1-34A792576F0A}">
      <dgm:prSet phldrT="[Text]"/>
      <dgm:spPr/>
      <dgm:t>
        <a:bodyPr/>
        <a:lstStyle/>
        <a:p>
          <a:pPr>
            <a:buNone/>
          </a:pPr>
          <a:r>
            <a:rPr lang="en-US" dirty="0"/>
            <a:t>AEGYRIS</a:t>
          </a:r>
        </a:p>
      </dgm:t>
    </dgm:pt>
    <dgm:pt modelId="{28A8C631-3E8D-4E9A-9DEA-4045907EDD12}" type="parTrans" cxnId="{0E24DF01-960F-4F05-8C31-0990CAA55519}">
      <dgm:prSet/>
      <dgm:spPr/>
      <dgm:t>
        <a:bodyPr/>
        <a:lstStyle/>
        <a:p>
          <a:endParaRPr lang="en-US"/>
        </a:p>
      </dgm:t>
    </dgm:pt>
    <dgm:pt modelId="{E2529552-0DF2-47C0-9BB3-6054680F54A6}" type="sibTrans" cxnId="{0E24DF01-960F-4F05-8C31-0990CAA55519}">
      <dgm:prSet/>
      <dgm:spPr/>
      <dgm:t>
        <a:bodyPr/>
        <a:lstStyle/>
        <a:p>
          <a:endParaRPr lang="en-US"/>
        </a:p>
      </dgm:t>
    </dgm:pt>
    <dgm:pt modelId="{774BB704-4AAC-4DFF-B8D7-4BB974FD3581}">
      <dgm:prSet phldrT="[Text]"/>
      <dgm:spPr/>
      <dgm:t>
        <a:bodyPr/>
        <a:lstStyle/>
        <a:p>
          <a:pPr>
            <a:buClr>
              <a:schemeClr val="dk1"/>
            </a:buClr>
            <a:buSzPts val="1100"/>
            <a:buFont typeface="Arial"/>
            <a:buNone/>
          </a:pPr>
          <a:r>
            <a:rPr lang="en-US" dirty="0"/>
            <a:t>Comprehensive software platform for bioanalytical laboratory for streamlining data analysis, generating powerful reports and improving productivity while ensuring compliance requirements</a:t>
          </a:r>
        </a:p>
      </dgm:t>
    </dgm:pt>
    <dgm:pt modelId="{55B0EB94-CED5-41EC-8832-04DED2856577}" type="parTrans" cxnId="{87925759-A291-4BCD-A6AF-45B6D31B45DF}">
      <dgm:prSet/>
      <dgm:spPr/>
      <dgm:t>
        <a:bodyPr/>
        <a:lstStyle/>
        <a:p>
          <a:endParaRPr lang="en-US"/>
        </a:p>
      </dgm:t>
    </dgm:pt>
    <dgm:pt modelId="{67C379D8-1D1B-456D-B81B-D3100A3A607D}" type="sibTrans" cxnId="{87925759-A291-4BCD-A6AF-45B6D31B45DF}">
      <dgm:prSet/>
      <dgm:spPr/>
      <dgm:t>
        <a:bodyPr/>
        <a:lstStyle/>
        <a:p>
          <a:endParaRPr lang="en-US"/>
        </a:p>
      </dgm:t>
    </dgm:pt>
    <dgm:pt modelId="{B3F80D65-6793-4511-8988-006B4A38DCD5}">
      <dgm:prSet phldrT="[Text]"/>
      <dgm:spPr>
        <a:solidFill>
          <a:srgbClr val="EF642D"/>
        </a:solidFill>
        <a:ln>
          <a:noFill/>
        </a:ln>
      </dgm:spPr>
      <dgm:t>
        <a:bodyPr/>
        <a:lstStyle/>
        <a:p>
          <a:endParaRPr lang="en-US" dirty="0"/>
        </a:p>
      </dgm:t>
    </dgm:pt>
    <dgm:pt modelId="{C9F167B5-7A41-4318-BAB4-EDFCECB5E4DA}" type="parTrans" cxnId="{C566053C-6F6C-4AD2-AC2C-5FD5C2DDA4E3}">
      <dgm:prSet/>
      <dgm:spPr/>
      <dgm:t>
        <a:bodyPr/>
        <a:lstStyle/>
        <a:p>
          <a:endParaRPr lang="en-US"/>
        </a:p>
      </dgm:t>
    </dgm:pt>
    <dgm:pt modelId="{5B9E9C08-F25F-4CDC-8C3D-9FA87F0B315C}" type="sibTrans" cxnId="{C566053C-6F6C-4AD2-AC2C-5FD5C2DDA4E3}">
      <dgm:prSet/>
      <dgm:spPr/>
      <dgm:t>
        <a:bodyPr/>
        <a:lstStyle/>
        <a:p>
          <a:endParaRPr lang="en-US"/>
        </a:p>
      </dgm:t>
    </dgm:pt>
    <dgm:pt modelId="{BAFA45E9-1DB9-4816-8960-8F8309D16C16}">
      <dgm:prSet phldrT="[Text]"/>
      <dgm:spPr/>
      <dgm:t>
        <a:bodyPr/>
        <a:lstStyle/>
        <a:p>
          <a:pPr>
            <a:buNone/>
          </a:pPr>
          <a:r>
            <a:rPr lang="en-US" dirty="0"/>
            <a:t>ASSET TRACKING SYSTEM</a:t>
          </a:r>
        </a:p>
      </dgm:t>
    </dgm:pt>
    <dgm:pt modelId="{CAF6E444-9F06-43C3-A1FF-78958DAC65EC}" type="parTrans" cxnId="{8268F9EF-79EB-4987-B5C3-05E1215AFE39}">
      <dgm:prSet/>
      <dgm:spPr/>
      <dgm:t>
        <a:bodyPr/>
        <a:lstStyle/>
        <a:p>
          <a:endParaRPr lang="en-US"/>
        </a:p>
      </dgm:t>
    </dgm:pt>
    <dgm:pt modelId="{3B07B5B5-17AA-4F03-A1D8-72748F611119}" type="sibTrans" cxnId="{8268F9EF-79EB-4987-B5C3-05E1215AFE39}">
      <dgm:prSet/>
      <dgm:spPr/>
      <dgm:t>
        <a:bodyPr/>
        <a:lstStyle/>
        <a:p>
          <a:endParaRPr lang="en-US"/>
        </a:p>
      </dgm:t>
    </dgm:pt>
    <dgm:pt modelId="{93F0A622-48DF-48E0-8E8C-412C8D43FA43}">
      <dgm:prSet phldrT="[Text]"/>
      <dgm:spPr/>
      <dgm:t>
        <a:bodyPr/>
        <a:lstStyle/>
        <a:p>
          <a:pPr>
            <a:buClr>
              <a:schemeClr val="dk1"/>
            </a:buClr>
            <a:buSzPts val="1100"/>
            <a:buFont typeface="Arial"/>
            <a:buNone/>
          </a:pPr>
          <a:r>
            <a:rPr lang="en-US" dirty="0"/>
            <a:t>This distributed asset tracking and management system is a location-based tracking system based on IoT sensor and  GPS device along with LTE enabled SIM</a:t>
          </a:r>
        </a:p>
      </dgm:t>
    </dgm:pt>
    <dgm:pt modelId="{F8FE5532-DFAB-4113-96C2-0BE0E99DB100}" type="parTrans" cxnId="{E96B92EC-BF98-49B7-B580-5C13264571D9}">
      <dgm:prSet/>
      <dgm:spPr/>
      <dgm:t>
        <a:bodyPr/>
        <a:lstStyle/>
        <a:p>
          <a:endParaRPr lang="en-US"/>
        </a:p>
      </dgm:t>
    </dgm:pt>
    <dgm:pt modelId="{DC8A4300-32C5-43B9-A6DD-C59A5EE10B25}" type="sibTrans" cxnId="{E96B92EC-BF98-49B7-B580-5C13264571D9}">
      <dgm:prSet/>
      <dgm:spPr/>
      <dgm:t>
        <a:bodyPr/>
        <a:lstStyle/>
        <a:p>
          <a:endParaRPr lang="en-US"/>
        </a:p>
      </dgm:t>
    </dgm:pt>
    <dgm:pt modelId="{1CC70CE4-4BD5-4F68-A708-B7B11D7B0957}">
      <dgm:prSet phldrT="[Text]"/>
      <dgm:spPr>
        <a:solidFill>
          <a:srgbClr val="EF642D"/>
        </a:solidFill>
        <a:ln>
          <a:noFill/>
        </a:ln>
      </dgm:spPr>
      <dgm:t>
        <a:bodyPr/>
        <a:lstStyle/>
        <a:p>
          <a:endParaRPr lang="en-US" dirty="0"/>
        </a:p>
      </dgm:t>
    </dgm:pt>
    <dgm:pt modelId="{E4F8A80E-FD0A-463E-B407-D0957D0D51A4}" type="sibTrans" cxnId="{845F4A64-A4C1-41AC-AF69-9986B8641355}">
      <dgm:prSet/>
      <dgm:spPr/>
      <dgm:t>
        <a:bodyPr/>
        <a:lstStyle/>
        <a:p>
          <a:endParaRPr lang="en-US"/>
        </a:p>
      </dgm:t>
    </dgm:pt>
    <dgm:pt modelId="{D58F33A6-513E-4E5C-B978-914A14A2B6B3}" type="parTrans" cxnId="{845F4A64-A4C1-41AC-AF69-9986B8641355}">
      <dgm:prSet/>
      <dgm:spPr/>
      <dgm:t>
        <a:bodyPr/>
        <a:lstStyle/>
        <a:p>
          <a:endParaRPr lang="en-US"/>
        </a:p>
      </dgm:t>
    </dgm:pt>
    <dgm:pt modelId="{40658E64-8B1C-44F4-A3AB-8543E73A30BC}" type="pres">
      <dgm:prSet presAssocID="{2B9C3736-9E09-421D-9C58-5A04EAC6DC7D}" presName="Name0" presStyleCnt="0">
        <dgm:presLayoutVars>
          <dgm:chMax/>
          <dgm:chPref val="3"/>
          <dgm:dir/>
          <dgm:animOne val="branch"/>
          <dgm:animLvl val="lvl"/>
        </dgm:presLayoutVars>
      </dgm:prSet>
      <dgm:spPr/>
    </dgm:pt>
    <dgm:pt modelId="{111EF858-E9B2-4846-90F0-BE89B5CB0DB5}" type="pres">
      <dgm:prSet presAssocID="{44E7E3B0-8254-424F-952E-1AD8243B7B86}" presName="composite" presStyleCnt="0"/>
      <dgm:spPr/>
    </dgm:pt>
    <dgm:pt modelId="{E55E1082-1AAF-466E-B84F-31F357E2885D}" type="pres">
      <dgm:prSet presAssocID="{44E7E3B0-8254-424F-952E-1AD8243B7B86}" presName="FirstChild" presStyleLbl="revTx" presStyleIdx="0" presStyleCnt="6">
        <dgm:presLayoutVars>
          <dgm:chMax val="0"/>
          <dgm:chPref val="0"/>
          <dgm:bulletEnabled val="1"/>
        </dgm:presLayoutVars>
      </dgm:prSet>
      <dgm:spPr/>
    </dgm:pt>
    <dgm:pt modelId="{6251A1DF-EF39-44AF-ADA0-DF5A63A1B2DD}" type="pres">
      <dgm:prSet presAssocID="{44E7E3B0-8254-424F-952E-1AD8243B7B86}" presName="Parent" presStyleLbl="alignNode1" presStyleIdx="0" presStyleCnt="3">
        <dgm:presLayoutVars>
          <dgm:chMax val="3"/>
          <dgm:chPref val="3"/>
          <dgm:bulletEnabled val="1"/>
        </dgm:presLayoutVars>
      </dgm:prSet>
      <dgm:spPr/>
    </dgm:pt>
    <dgm:pt modelId="{A1AA680A-ACAC-4A26-8AD6-0C27F1DFC699}" type="pres">
      <dgm:prSet presAssocID="{44E7E3B0-8254-424F-952E-1AD8243B7B86}" presName="Accent" presStyleLbl="parChTrans1D1" presStyleIdx="0" presStyleCnt="3"/>
      <dgm:spPr/>
    </dgm:pt>
    <dgm:pt modelId="{EB3AB501-FFEE-4895-B20A-4B96004AC7F2}" type="pres">
      <dgm:prSet presAssocID="{44E7E3B0-8254-424F-952E-1AD8243B7B86}" presName="Child" presStyleLbl="revTx" presStyleIdx="1" presStyleCnt="6">
        <dgm:presLayoutVars>
          <dgm:chMax val="0"/>
          <dgm:chPref val="0"/>
          <dgm:bulletEnabled val="1"/>
        </dgm:presLayoutVars>
      </dgm:prSet>
      <dgm:spPr/>
    </dgm:pt>
    <dgm:pt modelId="{B5E6DAB7-3A71-4589-9130-1E43C6C203C9}" type="pres">
      <dgm:prSet presAssocID="{7953B883-D018-413F-97FD-9D8658E77918}" presName="sibTrans" presStyleCnt="0"/>
      <dgm:spPr/>
    </dgm:pt>
    <dgm:pt modelId="{36B19510-9A06-4F66-BBE2-47EE07C1CB30}" type="pres">
      <dgm:prSet presAssocID="{1CC70CE4-4BD5-4F68-A708-B7B11D7B0957}" presName="composite" presStyleCnt="0"/>
      <dgm:spPr/>
    </dgm:pt>
    <dgm:pt modelId="{37CBC480-FDD5-458F-9CF6-BB0E7371F1A2}" type="pres">
      <dgm:prSet presAssocID="{1CC70CE4-4BD5-4F68-A708-B7B11D7B0957}" presName="FirstChild" presStyleLbl="revTx" presStyleIdx="2" presStyleCnt="6">
        <dgm:presLayoutVars>
          <dgm:chMax val="0"/>
          <dgm:chPref val="0"/>
          <dgm:bulletEnabled val="1"/>
        </dgm:presLayoutVars>
      </dgm:prSet>
      <dgm:spPr/>
    </dgm:pt>
    <dgm:pt modelId="{A660FC73-FCF2-4BDB-845E-3D6250CACA19}" type="pres">
      <dgm:prSet presAssocID="{1CC70CE4-4BD5-4F68-A708-B7B11D7B0957}" presName="Parent" presStyleLbl="alignNode1" presStyleIdx="1" presStyleCnt="3">
        <dgm:presLayoutVars>
          <dgm:chMax val="3"/>
          <dgm:chPref val="3"/>
          <dgm:bulletEnabled val="1"/>
        </dgm:presLayoutVars>
      </dgm:prSet>
      <dgm:spPr/>
    </dgm:pt>
    <dgm:pt modelId="{92572FED-16D9-4E66-8658-2A4909479BEC}" type="pres">
      <dgm:prSet presAssocID="{1CC70CE4-4BD5-4F68-A708-B7B11D7B0957}" presName="Accent" presStyleLbl="parChTrans1D1" presStyleIdx="1" presStyleCnt="3"/>
      <dgm:spPr/>
    </dgm:pt>
    <dgm:pt modelId="{2F25A23C-07F3-4444-8639-278EFE9B2C9E}" type="pres">
      <dgm:prSet presAssocID="{1CC70CE4-4BD5-4F68-A708-B7B11D7B0957}" presName="Child" presStyleLbl="revTx" presStyleIdx="3" presStyleCnt="6">
        <dgm:presLayoutVars>
          <dgm:chMax val="0"/>
          <dgm:chPref val="0"/>
          <dgm:bulletEnabled val="1"/>
        </dgm:presLayoutVars>
      </dgm:prSet>
      <dgm:spPr/>
    </dgm:pt>
    <dgm:pt modelId="{3ACE3F67-8043-4996-8B83-A5B093FA86B6}" type="pres">
      <dgm:prSet presAssocID="{E4F8A80E-FD0A-463E-B407-D0957D0D51A4}" presName="sibTrans" presStyleCnt="0"/>
      <dgm:spPr/>
    </dgm:pt>
    <dgm:pt modelId="{20F9BF5C-6363-42A1-9D03-B1504DC6C165}" type="pres">
      <dgm:prSet presAssocID="{B3F80D65-6793-4511-8988-006B4A38DCD5}" presName="composite" presStyleCnt="0"/>
      <dgm:spPr/>
    </dgm:pt>
    <dgm:pt modelId="{D8B10B97-D369-4523-952D-CFBB76769B84}" type="pres">
      <dgm:prSet presAssocID="{B3F80D65-6793-4511-8988-006B4A38DCD5}" presName="FirstChild" presStyleLbl="revTx" presStyleIdx="4" presStyleCnt="6">
        <dgm:presLayoutVars>
          <dgm:chMax val="0"/>
          <dgm:chPref val="0"/>
          <dgm:bulletEnabled val="1"/>
        </dgm:presLayoutVars>
      </dgm:prSet>
      <dgm:spPr/>
    </dgm:pt>
    <dgm:pt modelId="{5DDF6062-6BC9-4C55-AF09-607E122D7FB8}" type="pres">
      <dgm:prSet presAssocID="{B3F80D65-6793-4511-8988-006B4A38DCD5}" presName="Parent" presStyleLbl="alignNode1" presStyleIdx="2" presStyleCnt="3">
        <dgm:presLayoutVars>
          <dgm:chMax val="3"/>
          <dgm:chPref val="3"/>
          <dgm:bulletEnabled val="1"/>
        </dgm:presLayoutVars>
      </dgm:prSet>
      <dgm:spPr/>
    </dgm:pt>
    <dgm:pt modelId="{8C661A54-DB89-4C5F-80DD-5D7FCAB1D224}" type="pres">
      <dgm:prSet presAssocID="{B3F80D65-6793-4511-8988-006B4A38DCD5}" presName="Accent" presStyleLbl="parChTrans1D1" presStyleIdx="2" presStyleCnt="3"/>
      <dgm:spPr/>
    </dgm:pt>
    <dgm:pt modelId="{C7B16A61-990F-4713-BC2F-B24F76B3A0F5}" type="pres">
      <dgm:prSet presAssocID="{B3F80D65-6793-4511-8988-006B4A38DCD5}" presName="Child" presStyleLbl="revTx" presStyleIdx="5" presStyleCnt="6">
        <dgm:presLayoutVars>
          <dgm:chMax val="0"/>
          <dgm:chPref val="0"/>
          <dgm:bulletEnabled val="1"/>
        </dgm:presLayoutVars>
      </dgm:prSet>
      <dgm:spPr/>
    </dgm:pt>
  </dgm:ptLst>
  <dgm:cxnLst>
    <dgm:cxn modelId="{0E24DF01-960F-4F05-8C31-0990CAA55519}" srcId="{1CC70CE4-4BD5-4F68-A708-B7B11D7B0957}" destId="{BE9485DD-375F-416E-84B1-34A792576F0A}" srcOrd="0" destOrd="0" parTransId="{28A8C631-3E8D-4E9A-9DEA-4045907EDD12}" sibTransId="{E2529552-0DF2-47C0-9BB3-6054680F54A6}"/>
    <dgm:cxn modelId="{703A2830-1243-4937-9CB6-36031B5D4C1B}" type="presOf" srcId="{B3F80D65-6793-4511-8988-006B4A38DCD5}" destId="{5DDF6062-6BC9-4C55-AF09-607E122D7FB8}" srcOrd="0" destOrd="0" presId="urn:microsoft.com/office/officeart/2011/layout/TabList"/>
    <dgm:cxn modelId="{39616632-73E2-416A-8A43-C3D72003DDEB}" type="presOf" srcId="{1CC70CE4-4BD5-4F68-A708-B7B11D7B0957}" destId="{A660FC73-FCF2-4BDB-845E-3D6250CACA19}" srcOrd="0" destOrd="0" presId="urn:microsoft.com/office/officeart/2011/layout/TabList"/>
    <dgm:cxn modelId="{C566053C-6F6C-4AD2-AC2C-5FD5C2DDA4E3}" srcId="{2B9C3736-9E09-421D-9C58-5A04EAC6DC7D}" destId="{B3F80D65-6793-4511-8988-006B4A38DCD5}" srcOrd="2" destOrd="0" parTransId="{C9F167B5-7A41-4318-BAB4-EDFCECB5E4DA}" sibTransId="{5B9E9C08-F25F-4CDC-8C3D-9FA87F0B315C}"/>
    <dgm:cxn modelId="{EFE74D5E-46C4-47DF-8971-37F7349DD1BB}" type="presOf" srcId="{44E7E3B0-8254-424F-952E-1AD8243B7B86}" destId="{6251A1DF-EF39-44AF-ADA0-DF5A63A1B2DD}" srcOrd="0" destOrd="0" presId="urn:microsoft.com/office/officeart/2011/layout/TabList"/>
    <dgm:cxn modelId="{37F8F25E-85A3-4174-AE21-5C529AD7B683}" type="presOf" srcId="{BAFA45E9-1DB9-4816-8960-8F8309D16C16}" destId="{D8B10B97-D369-4523-952D-CFBB76769B84}" srcOrd="0" destOrd="0" presId="urn:microsoft.com/office/officeart/2011/layout/TabList"/>
    <dgm:cxn modelId="{845F4A64-A4C1-41AC-AF69-9986B8641355}" srcId="{2B9C3736-9E09-421D-9C58-5A04EAC6DC7D}" destId="{1CC70CE4-4BD5-4F68-A708-B7B11D7B0957}" srcOrd="1" destOrd="0" parTransId="{D58F33A6-513E-4E5C-B978-914A14A2B6B3}" sibTransId="{E4F8A80E-FD0A-463E-B407-D0957D0D51A4}"/>
    <dgm:cxn modelId="{AF9DE468-FF27-4379-8B3B-20847620B029}" type="presOf" srcId="{774BB704-4AAC-4DFF-B8D7-4BB974FD3581}" destId="{2F25A23C-07F3-4444-8639-278EFE9B2C9E}" srcOrd="0" destOrd="0" presId="urn:microsoft.com/office/officeart/2011/layout/TabList"/>
    <dgm:cxn modelId="{87925759-A291-4BCD-A6AF-45B6D31B45DF}" srcId="{1CC70CE4-4BD5-4F68-A708-B7B11D7B0957}" destId="{774BB704-4AAC-4DFF-B8D7-4BB974FD3581}" srcOrd="1" destOrd="0" parTransId="{55B0EB94-CED5-41EC-8832-04DED2856577}" sibTransId="{67C379D8-1D1B-456D-B81B-D3100A3A607D}"/>
    <dgm:cxn modelId="{CF4A1796-7B1E-4BE3-991E-586ECC635CA4}" type="presOf" srcId="{93F0A622-48DF-48E0-8E8C-412C8D43FA43}" destId="{C7B16A61-990F-4713-BC2F-B24F76B3A0F5}" srcOrd="0" destOrd="0" presId="urn:microsoft.com/office/officeart/2011/layout/TabList"/>
    <dgm:cxn modelId="{5189A6A2-4BA4-449F-BA03-11C41D3E213E}" srcId="{2B9C3736-9E09-421D-9C58-5A04EAC6DC7D}" destId="{44E7E3B0-8254-424F-952E-1AD8243B7B86}" srcOrd="0" destOrd="0" parTransId="{56032595-6A94-4477-A0DD-C8D8EB460970}" sibTransId="{7953B883-D018-413F-97FD-9D8658E77918}"/>
    <dgm:cxn modelId="{9804FFAB-0639-4CBA-9BE1-61DE22968626}" srcId="{44E7E3B0-8254-424F-952E-1AD8243B7B86}" destId="{613D87BC-540D-4E65-9E00-833D86CDE193}" srcOrd="0" destOrd="0" parTransId="{AA797D6C-F67E-41B2-8CA8-17CEFF81147C}" sibTransId="{56355409-15B2-4EAE-A0D8-4A30A62A249E}"/>
    <dgm:cxn modelId="{FE5C60B7-BB63-4467-8918-77C20C4CC6ED}" type="presOf" srcId="{3AAAEB24-6663-4B94-B505-B9AAB2B83E47}" destId="{EB3AB501-FFEE-4895-B20A-4B96004AC7F2}" srcOrd="0" destOrd="0" presId="urn:microsoft.com/office/officeart/2011/layout/TabList"/>
    <dgm:cxn modelId="{1FC355B7-F326-496A-9A23-12AB1AFEF161}" type="presOf" srcId="{613D87BC-540D-4E65-9E00-833D86CDE193}" destId="{E55E1082-1AAF-466E-B84F-31F357E2885D}" srcOrd="0" destOrd="0" presId="urn:microsoft.com/office/officeart/2011/layout/TabList"/>
    <dgm:cxn modelId="{AC6EF9DB-B407-438C-912B-C8C03A0A3B00}" type="presOf" srcId="{BE9485DD-375F-416E-84B1-34A792576F0A}" destId="{37CBC480-FDD5-458F-9CF6-BB0E7371F1A2}" srcOrd="0" destOrd="0" presId="urn:microsoft.com/office/officeart/2011/layout/TabList"/>
    <dgm:cxn modelId="{E96B92EC-BF98-49B7-B580-5C13264571D9}" srcId="{B3F80D65-6793-4511-8988-006B4A38DCD5}" destId="{93F0A622-48DF-48E0-8E8C-412C8D43FA43}" srcOrd="1" destOrd="0" parTransId="{F8FE5532-DFAB-4113-96C2-0BE0E99DB100}" sibTransId="{DC8A4300-32C5-43B9-A6DD-C59A5EE10B25}"/>
    <dgm:cxn modelId="{52C705EE-A559-4E0A-A815-71CC426C1FA7}" type="presOf" srcId="{2B9C3736-9E09-421D-9C58-5A04EAC6DC7D}" destId="{40658E64-8B1C-44F4-A3AB-8543E73A30BC}" srcOrd="0" destOrd="0" presId="urn:microsoft.com/office/officeart/2011/layout/TabList"/>
    <dgm:cxn modelId="{8268F9EF-79EB-4987-B5C3-05E1215AFE39}" srcId="{B3F80D65-6793-4511-8988-006B4A38DCD5}" destId="{BAFA45E9-1DB9-4816-8960-8F8309D16C16}" srcOrd="0" destOrd="0" parTransId="{CAF6E444-9F06-43C3-A1FF-78958DAC65EC}" sibTransId="{3B07B5B5-17AA-4F03-A1D8-72748F611119}"/>
    <dgm:cxn modelId="{C5B6D6F3-EDA1-46B1-A600-A7F1EF82541E}" srcId="{44E7E3B0-8254-424F-952E-1AD8243B7B86}" destId="{3AAAEB24-6663-4B94-B505-B9AAB2B83E47}" srcOrd="1" destOrd="0" parTransId="{79251F8E-487C-4290-8CE1-1DD7914BAB63}" sibTransId="{5935C629-E354-4FFA-8C43-2D68164C07C9}"/>
    <dgm:cxn modelId="{9B230140-52FE-4B46-A43A-9D0472367802}" type="presParOf" srcId="{40658E64-8B1C-44F4-A3AB-8543E73A30BC}" destId="{111EF858-E9B2-4846-90F0-BE89B5CB0DB5}" srcOrd="0" destOrd="0" presId="urn:microsoft.com/office/officeart/2011/layout/TabList"/>
    <dgm:cxn modelId="{4289F0BD-04EB-4639-A44B-DAF7ECEF44AB}" type="presParOf" srcId="{111EF858-E9B2-4846-90F0-BE89B5CB0DB5}" destId="{E55E1082-1AAF-466E-B84F-31F357E2885D}" srcOrd="0" destOrd="0" presId="urn:microsoft.com/office/officeart/2011/layout/TabList"/>
    <dgm:cxn modelId="{E8642238-134E-4ABB-988F-BA95489AC27B}" type="presParOf" srcId="{111EF858-E9B2-4846-90F0-BE89B5CB0DB5}" destId="{6251A1DF-EF39-44AF-ADA0-DF5A63A1B2DD}" srcOrd="1" destOrd="0" presId="urn:microsoft.com/office/officeart/2011/layout/TabList"/>
    <dgm:cxn modelId="{4D68F83D-15B0-47BC-912E-1D26F06AC27A}" type="presParOf" srcId="{111EF858-E9B2-4846-90F0-BE89B5CB0DB5}" destId="{A1AA680A-ACAC-4A26-8AD6-0C27F1DFC699}" srcOrd="2" destOrd="0" presId="urn:microsoft.com/office/officeart/2011/layout/TabList"/>
    <dgm:cxn modelId="{128181A4-7523-471B-BC5F-5EC176B4ECB5}" type="presParOf" srcId="{40658E64-8B1C-44F4-A3AB-8543E73A30BC}" destId="{EB3AB501-FFEE-4895-B20A-4B96004AC7F2}" srcOrd="1" destOrd="0" presId="urn:microsoft.com/office/officeart/2011/layout/TabList"/>
    <dgm:cxn modelId="{73A31A08-04E6-4D66-AB80-382AFA52B3A0}" type="presParOf" srcId="{40658E64-8B1C-44F4-A3AB-8543E73A30BC}" destId="{B5E6DAB7-3A71-4589-9130-1E43C6C203C9}" srcOrd="2" destOrd="0" presId="urn:microsoft.com/office/officeart/2011/layout/TabList"/>
    <dgm:cxn modelId="{A98BEF23-0E32-4C26-9400-3D0BF534ACFE}" type="presParOf" srcId="{40658E64-8B1C-44F4-A3AB-8543E73A30BC}" destId="{36B19510-9A06-4F66-BBE2-47EE07C1CB30}" srcOrd="3" destOrd="0" presId="urn:microsoft.com/office/officeart/2011/layout/TabList"/>
    <dgm:cxn modelId="{0D9AEC28-07F3-4EA7-A874-2907B2790ABB}" type="presParOf" srcId="{36B19510-9A06-4F66-BBE2-47EE07C1CB30}" destId="{37CBC480-FDD5-458F-9CF6-BB0E7371F1A2}" srcOrd="0" destOrd="0" presId="urn:microsoft.com/office/officeart/2011/layout/TabList"/>
    <dgm:cxn modelId="{299F61C2-BCD3-4D81-9DB5-D89138E9BE8D}" type="presParOf" srcId="{36B19510-9A06-4F66-BBE2-47EE07C1CB30}" destId="{A660FC73-FCF2-4BDB-845E-3D6250CACA19}" srcOrd="1" destOrd="0" presId="urn:microsoft.com/office/officeart/2011/layout/TabList"/>
    <dgm:cxn modelId="{16EEED25-9104-46CD-BEB8-6D9A36C52A48}" type="presParOf" srcId="{36B19510-9A06-4F66-BBE2-47EE07C1CB30}" destId="{92572FED-16D9-4E66-8658-2A4909479BEC}" srcOrd="2" destOrd="0" presId="urn:microsoft.com/office/officeart/2011/layout/TabList"/>
    <dgm:cxn modelId="{7BB4B98F-BF04-4452-8936-1AF21C8D2B36}" type="presParOf" srcId="{40658E64-8B1C-44F4-A3AB-8543E73A30BC}" destId="{2F25A23C-07F3-4444-8639-278EFE9B2C9E}" srcOrd="4" destOrd="0" presId="urn:microsoft.com/office/officeart/2011/layout/TabList"/>
    <dgm:cxn modelId="{94628931-9465-4326-981B-89D7C2D86B44}" type="presParOf" srcId="{40658E64-8B1C-44F4-A3AB-8543E73A30BC}" destId="{3ACE3F67-8043-4996-8B83-A5B093FA86B6}" srcOrd="5" destOrd="0" presId="urn:microsoft.com/office/officeart/2011/layout/TabList"/>
    <dgm:cxn modelId="{34EAE07C-6566-4971-B350-FC6107847AAC}" type="presParOf" srcId="{40658E64-8B1C-44F4-A3AB-8543E73A30BC}" destId="{20F9BF5C-6363-42A1-9D03-B1504DC6C165}" srcOrd="6" destOrd="0" presId="urn:microsoft.com/office/officeart/2011/layout/TabList"/>
    <dgm:cxn modelId="{3FFF5620-6F5E-4E88-AFDD-D3C950F4139B}" type="presParOf" srcId="{20F9BF5C-6363-42A1-9D03-B1504DC6C165}" destId="{D8B10B97-D369-4523-952D-CFBB76769B84}" srcOrd="0" destOrd="0" presId="urn:microsoft.com/office/officeart/2011/layout/TabList"/>
    <dgm:cxn modelId="{C834DDA9-8FE3-4DCA-B4DA-B9566C467003}" type="presParOf" srcId="{20F9BF5C-6363-42A1-9D03-B1504DC6C165}" destId="{5DDF6062-6BC9-4C55-AF09-607E122D7FB8}" srcOrd="1" destOrd="0" presId="urn:microsoft.com/office/officeart/2011/layout/TabList"/>
    <dgm:cxn modelId="{EDB6A022-9E48-46E9-B3F0-723AD8A74E95}" type="presParOf" srcId="{20F9BF5C-6363-42A1-9D03-B1504DC6C165}" destId="{8C661A54-DB89-4C5F-80DD-5D7FCAB1D224}" srcOrd="2" destOrd="0" presId="urn:microsoft.com/office/officeart/2011/layout/TabList"/>
    <dgm:cxn modelId="{5B6BD583-7856-4D6E-88D5-9C38DE154B67}" type="presParOf" srcId="{40658E64-8B1C-44F4-A3AB-8543E73A30BC}" destId="{C7B16A61-990F-4713-BC2F-B24F76B3A0F5}" srcOrd="7" destOrd="0" presId="urn:microsoft.com/office/officeart/2011/layout/Tab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4A20A-FA0E-4C88-95D9-72101737F924}">
      <dsp:nvSpPr>
        <dsp:cNvPr id="0" name=""/>
        <dsp:cNvSpPr/>
      </dsp:nvSpPr>
      <dsp:spPr>
        <a:xfrm>
          <a:off x="2794264" y="0"/>
          <a:ext cx="1357642" cy="1357780"/>
        </a:xfrm>
        <a:prstGeom prst="circularArrow">
          <a:avLst>
            <a:gd name="adj1" fmla="val 10980"/>
            <a:gd name="adj2" fmla="val 1142322"/>
            <a:gd name="adj3" fmla="val 4500000"/>
            <a:gd name="adj4" fmla="val 10800000"/>
            <a:gd name="adj5" fmla="val 12500"/>
          </a:avLst>
        </a:prstGeom>
        <a:solidFill>
          <a:srgbClr val="EF64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EF5903-C8F4-44B0-A0D4-4EF7DE6B0D84}">
      <dsp:nvSpPr>
        <dsp:cNvPr id="0" name=""/>
        <dsp:cNvSpPr/>
      </dsp:nvSpPr>
      <dsp:spPr>
        <a:xfrm>
          <a:off x="3094010" y="491479"/>
          <a:ext cx="757641" cy="37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Insurance</a:t>
          </a:r>
        </a:p>
      </dsp:txBody>
      <dsp:txXfrm>
        <a:off x="3094010" y="491479"/>
        <a:ext cx="757641" cy="378781"/>
      </dsp:txXfrm>
    </dsp:sp>
    <dsp:sp modelId="{17FEEFF2-EEA4-48C1-9972-F528A1246433}">
      <dsp:nvSpPr>
        <dsp:cNvPr id="0" name=""/>
        <dsp:cNvSpPr/>
      </dsp:nvSpPr>
      <dsp:spPr>
        <a:xfrm>
          <a:off x="2417099" y="780246"/>
          <a:ext cx="1357642" cy="135778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22FC6A-4CDA-4CB7-A43F-0F8335D878CD}">
      <dsp:nvSpPr>
        <dsp:cNvPr id="0" name=""/>
        <dsp:cNvSpPr/>
      </dsp:nvSpPr>
      <dsp:spPr>
        <a:xfrm>
          <a:off x="2456362" y="1273166"/>
          <a:ext cx="1602184" cy="37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Bio-technology</a:t>
          </a:r>
        </a:p>
      </dsp:txBody>
      <dsp:txXfrm>
        <a:off x="2456362" y="1273166"/>
        <a:ext cx="1602184" cy="378781"/>
      </dsp:txXfrm>
    </dsp:sp>
    <dsp:sp modelId="{8ABC5C38-2045-452F-B535-EDC55CB39391}">
      <dsp:nvSpPr>
        <dsp:cNvPr id="0" name=""/>
        <dsp:cNvSpPr/>
      </dsp:nvSpPr>
      <dsp:spPr>
        <a:xfrm>
          <a:off x="2794264" y="1563374"/>
          <a:ext cx="1357642" cy="1357780"/>
        </a:xfrm>
        <a:prstGeom prst="circularArrow">
          <a:avLst>
            <a:gd name="adj1" fmla="val 10980"/>
            <a:gd name="adj2" fmla="val 1142322"/>
            <a:gd name="adj3" fmla="val 4500000"/>
            <a:gd name="adj4" fmla="val 13500000"/>
            <a:gd name="adj5" fmla="val 12500"/>
          </a:avLst>
        </a:prstGeom>
        <a:solidFill>
          <a:srgbClr val="2E2D7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4D3662-D569-4866-BE38-BCB481EF4666}">
      <dsp:nvSpPr>
        <dsp:cNvPr id="0" name=""/>
        <dsp:cNvSpPr/>
      </dsp:nvSpPr>
      <dsp:spPr>
        <a:xfrm>
          <a:off x="3094010" y="2054853"/>
          <a:ext cx="757641" cy="37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Health</a:t>
          </a:r>
        </a:p>
      </dsp:txBody>
      <dsp:txXfrm>
        <a:off x="3094010" y="2054853"/>
        <a:ext cx="757641" cy="378781"/>
      </dsp:txXfrm>
    </dsp:sp>
    <dsp:sp modelId="{C1C9E65C-D19D-4C26-A5E0-8884F83B6A3E}">
      <dsp:nvSpPr>
        <dsp:cNvPr id="0" name=""/>
        <dsp:cNvSpPr/>
      </dsp:nvSpPr>
      <dsp:spPr>
        <a:xfrm>
          <a:off x="2513873" y="2433635"/>
          <a:ext cx="1166385" cy="1166949"/>
        </a:xfrm>
        <a:prstGeom prst="blockArc">
          <a:avLst>
            <a:gd name="adj1" fmla="val 0"/>
            <a:gd name="adj2" fmla="val 18900000"/>
            <a:gd name="adj3" fmla="val 12740"/>
          </a:avLst>
        </a:prstGeom>
        <a:solidFill>
          <a:srgbClr val="EF64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72F934-9CCD-43A3-9138-29D2EF1C242A}">
      <dsp:nvSpPr>
        <dsp:cNvPr id="0" name=""/>
        <dsp:cNvSpPr/>
      </dsp:nvSpPr>
      <dsp:spPr>
        <a:xfrm>
          <a:off x="2462995" y="2779401"/>
          <a:ext cx="1784995" cy="378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Telecommunication</a:t>
          </a:r>
        </a:p>
      </dsp:txBody>
      <dsp:txXfrm>
        <a:off x="2462995" y="2779401"/>
        <a:ext cx="1784995" cy="378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61A54-DB89-4C5F-80DD-5D7FCAB1D224}">
      <dsp:nvSpPr>
        <dsp:cNvPr id="0" name=""/>
        <dsp:cNvSpPr/>
      </dsp:nvSpPr>
      <dsp:spPr>
        <a:xfrm>
          <a:off x="0" y="1893882"/>
          <a:ext cx="3641429"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572FED-16D9-4E66-8658-2A4909479BEC}">
      <dsp:nvSpPr>
        <dsp:cNvPr id="0" name=""/>
        <dsp:cNvSpPr/>
      </dsp:nvSpPr>
      <dsp:spPr>
        <a:xfrm>
          <a:off x="0" y="1080429"/>
          <a:ext cx="3641429"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AA680A-ACAC-4A26-8AD6-0C27F1DFC699}">
      <dsp:nvSpPr>
        <dsp:cNvPr id="0" name=""/>
        <dsp:cNvSpPr/>
      </dsp:nvSpPr>
      <dsp:spPr>
        <a:xfrm>
          <a:off x="0" y="266977"/>
          <a:ext cx="3641429"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5E1082-1AAF-466E-B84F-31F357E2885D}">
      <dsp:nvSpPr>
        <dsp:cNvPr id="0" name=""/>
        <dsp:cNvSpPr/>
      </dsp:nvSpPr>
      <dsp:spPr>
        <a:xfrm>
          <a:off x="946771" y="297"/>
          <a:ext cx="2694657" cy="266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US" sz="1500" kern="1200" dirty="0"/>
            <a:t>CATTLESHIELD</a:t>
          </a:r>
        </a:p>
      </dsp:txBody>
      <dsp:txXfrm>
        <a:off x="946771" y="297"/>
        <a:ext cx="2694657" cy="266679"/>
      </dsp:txXfrm>
    </dsp:sp>
    <dsp:sp modelId="{6251A1DF-EF39-44AF-ADA0-DF5A63A1B2DD}">
      <dsp:nvSpPr>
        <dsp:cNvPr id="0" name=""/>
        <dsp:cNvSpPr/>
      </dsp:nvSpPr>
      <dsp:spPr>
        <a:xfrm>
          <a:off x="0" y="297"/>
          <a:ext cx="946771" cy="266679"/>
        </a:xfrm>
        <a:prstGeom prst="round2SameRect">
          <a:avLst>
            <a:gd name="adj1" fmla="val 16670"/>
            <a:gd name="adj2" fmla="val 0"/>
          </a:avLst>
        </a:prstGeom>
        <a:solidFill>
          <a:srgbClr val="EF642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3021" y="13318"/>
        <a:ext cx="920729" cy="253658"/>
      </dsp:txXfrm>
    </dsp:sp>
    <dsp:sp modelId="{EB3AB501-FFEE-4895-B20A-4B96004AC7F2}">
      <dsp:nvSpPr>
        <dsp:cNvPr id="0" name=""/>
        <dsp:cNvSpPr/>
      </dsp:nvSpPr>
      <dsp:spPr>
        <a:xfrm>
          <a:off x="0" y="266977"/>
          <a:ext cx="3641429" cy="53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None/>
          </a:pPr>
          <a:r>
            <a:rPr lang="en-US" sz="1000" kern="1200" dirty="0"/>
            <a:t>This is an IoT project, in which wearable NFC chips were used to uniquely identify livestock so that they can be treaded as assets from insurance point of view</a:t>
          </a:r>
        </a:p>
      </dsp:txBody>
      <dsp:txXfrm>
        <a:off x="0" y="266977"/>
        <a:ext cx="3641429" cy="533439"/>
      </dsp:txXfrm>
    </dsp:sp>
    <dsp:sp modelId="{37CBC480-FDD5-458F-9CF6-BB0E7371F1A2}">
      <dsp:nvSpPr>
        <dsp:cNvPr id="0" name=""/>
        <dsp:cNvSpPr/>
      </dsp:nvSpPr>
      <dsp:spPr>
        <a:xfrm>
          <a:off x="946771" y="813750"/>
          <a:ext cx="2694657" cy="266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US" sz="1500" kern="1200" dirty="0"/>
            <a:t>INTELLI-LAB</a:t>
          </a:r>
        </a:p>
      </dsp:txBody>
      <dsp:txXfrm>
        <a:off x="946771" y="813750"/>
        <a:ext cx="2694657" cy="266679"/>
      </dsp:txXfrm>
    </dsp:sp>
    <dsp:sp modelId="{A660FC73-FCF2-4BDB-845E-3D6250CACA19}">
      <dsp:nvSpPr>
        <dsp:cNvPr id="0" name=""/>
        <dsp:cNvSpPr/>
      </dsp:nvSpPr>
      <dsp:spPr>
        <a:xfrm>
          <a:off x="0" y="813750"/>
          <a:ext cx="946771" cy="266679"/>
        </a:xfrm>
        <a:prstGeom prst="round2SameRect">
          <a:avLst>
            <a:gd name="adj1" fmla="val 16670"/>
            <a:gd name="adj2" fmla="val 0"/>
          </a:avLst>
        </a:prstGeom>
        <a:solidFill>
          <a:srgbClr val="EF642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3021" y="826771"/>
        <a:ext cx="920729" cy="253658"/>
      </dsp:txXfrm>
    </dsp:sp>
    <dsp:sp modelId="{2F25A23C-07F3-4444-8639-278EFE9B2C9E}">
      <dsp:nvSpPr>
        <dsp:cNvPr id="0" name=""/>
        <dsp:cNvSpPr/>
      </dsp:nvSpPr>
      <dsp:spPr>
        <a:xfrm>
          <a:off x="0" y="1080429"/>
          <a:ext cx="3641429" cy="53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lr>
              <a:schemeClr val="dk1"/>
            </a:buClr>
            <a:buSzPts val="1100"/>
            <a:buFont typeface="Arial"/>
            <a:buNone/>
          </a:pPr>
          <a:r>
            <a:rPr lang="en-US" sz="1000" kern="1200" dirty="0"/>
            <a:t>Automation of business processes of Large Molecule Bioanalytical Services to improve quality, timelines, accuracy, and reproducibility.  </a:t>
          </a:r>
        </a:p>
      </dsp:txBody>
      <dsp:txXfrm>
        <a:off x="0" y="1080429"/>
        <a:ext cx="3641429" cy="533439"/>
      </dsp:txXfrm>
    </dsp:sp>
    <dsp:sp modelId="{D8B10B97-D369-4523-952D-CFBB76769B84}">
      <dsp:nvSpPr>
        <dsp:cNvPr id="0" name=""/>
        <dsp:cNvSpPr/>
      </dsp:nvSpPr>
      <dsp:spPr>
        <a:xfrm>
          <a:off x="946771" y="1627202"/>
          <a:ext cx="2694657" cy="266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US" sz="1500" kern="1200" dirty="0"/>
            <a:t>SAMPLE MANAGER</a:t>
          </a:r>
        </a:p>
      </dsp:txBody>
      <dsp:txXfrm>
        <a:off x="946771" y="1627202"/>
        <a:ext cx="2694657" cy="266679"/>
      </dsp:txXfrm>
    </dsp:sp>
    <dsp:sp modelId="{5DDF6062-6BC9-4C55-AF09-607E122D7FB8}">
      <dsp:nvSpPr>
        <dsp:cNvPr id="0" name=""/>
        <dsp:cNvSpPr/>
      </dsp:nvSpPr>
      <dsp:spPr>
        <a:xfrm>
          <a:off x="0" y="1627202"/>
          <a:ext cx="946771" cy="266679"/>
        </a:xfrm>
        <a:prstGeom prst="round2SameRect">
          <a:avLst>
            <a:gd name="adj1" fmla="val 16670"/>
            <a:gd name="adj2" fmla="val 0"/>
          </a:avLst>
        </a:prstGeom>
        <a:solidFill>
          <a:srgbClr val="EF642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3021" y="1640223"/>
        <a:ext cx="920729" cy="253658"/>
      </dsp:txXfrm>
    </dsp:sp>
    <dsp:sp modelId="{C7B16A61-990F-4713-BC2F-B24F76B3A0F5}">
      <dsp:nvSpPr>
        <dsp:cNvPr id="0" name=""/>
        <dsp:cNvSpPr/>
      </dsp:nvSpPr>
      <dsp:spPr>
        <a:xfrm>
          <a:off x="0" y="1893882"/>
          <a:ext cx="3641429" cy="53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None/>
          </a:pPr>
          <a:r>
            <a:rPr lang="en-US" sz="1000" kern="1200" dirty="0"/>
            <a:t>Tracking system for drug development and clinical trial samples, which need to be managed in a strictly controlled environment and need to ship around the world</a:t>
          </a:r>
        </a:p>
      </dsp:txBody>
      <dsp:txXfrm>
        <a:off x="0" y="1893882"/>
        <a:ext cx="3641429" cy="5334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61A54-DB89-4C5F-80DD-5D7FCAB1D224}">
      <dsp:nvSpPr>
        <dsp:cNvPr id="0" name=""/>
        <dsp:cNvSpPr/>
      </dsp:nvSpPr>
      <dsp:spPr>
        <a:xfrm>
          <a:off x="0" y="1893882"/>
          <a:ext cx="3641429"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572FED-16D9-4E66-8658-2A4909479BEC}">
      <dsp:nvSpPr>
        <dsp:cNvPr id="0" name=""/>
        <dsp:cNvSpPr/>
      </dsp:nvSpPr>
      <dsp:spPr>
        <a:xfrm>
          <a:off x="0" y="1080429"/>
          <a:ext cx="3641429"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AA680A-ACAC-4A26-8AD6-0C27F1DFC699}">
      <dsp:nvSpPr>
        <dsp:cNvPr id="0" name=""/>
        <dsp:cNvSpPr/>
      </dsp:nvSpPr>
      <dsp:spPr>
        <a:xfrm>
          <a:off x="0" y="266977"/>
          <a:ext cx="3641429"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5E1082-1AAF-466E-B84F-31F357E2885D}">
      <dsp:nvSpPr>
        <dsp:cNvPr id="0" name=""/>
        <dsp:cNvSpPr/>
      </dsp:nvSpPr>
      <dsp:spPr>
        <a:xfrm>
          <a:off x="946771" y="297"/>
          <a:ext cx="2694657" cy="266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kern="1200" dirty="0"/>
            <a:t>HEALTH INSURANCE SYSTEM</a:t>
          </a:r>
        </a:p>
      </dsp:txBody>
      <dsp:txXfrm>
        <a:off x="946771" y="297"/>
        <a:ext cx="2694657" cy="266679"/>
      </dsp:txXfrm>
    </dsp:sp>
    <dsp:sp modelId="{6251A1DF-EF39-44AF-ADA0-DF5A63A1B2DD}">
      <dsp:nvSpPr>
        <dsp:cNvPr id="0" name=""/>
        <dsp:cNvSpPr/>
      </dsp:nvSpPr>
      <dsp:spPr>
        <a:xfrm>
          <a:off x="0" y="297"/>
          <a:ext cx="946771" cy="266679"/>
        </a:xfrm>
        <a:prstGeom prst="round2SameRect">
          <a:avLst>
            <a:gd name="adj1" fmla="val 16670"/>
            <a:gd name="adj2" fmla="val 0"/>
          </a:avLst>
        </a:prstGeom>
        <a:solidFill>
          <a:srgbClr val="EF642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3021" y="13318"/>
        <a:ext cx="920729" cy="253658"/>
      </dsp:txXfrm>
    </dsp:sp>
    <dsp:sp modelId="{EB3AB501-FFEE-4895-B20A-4B96004AC7F2}">
      <dsp:nvSpPr>
        <dsp:cNvPr id="0" name=""/>
        <dsp:cNvSpPr/>
      </dsp:nvSpPr>
      <dsp:spPr>
        <a:xfrm>
          <a:off x="0" y="266977"/>
          <a:ext cx="3641429" cy="53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lr>
              <a:schemeClr val="dk1"/>
            </a:buClr>
            <a:buSzPts val="1100"/>
            <a:buFont typeface="Arial"/>
            <a:buNone/>
          </a:pPr>
          <a:r>
            <a:rPr lang="en-US" sz="1000" kern="1200" dirty="0"/>
            <a:t>Health insurance management has been taken to the next level in this project. Everything is automated from initiating a claim up to settling it. </a:t>
          </a:r>
        </a:p>
      </dsp:txBody>
      <dsp:txXfrm>
        <a:off x="0" y="266977"/>
        <a:ext cx="3641429" cy="533439"/>
      </dsp:txXfrm>
    </dsp:sp>
    <dsp:sp modelId="{37CBC480-FDD5-458F-9CF6-BB0E7371F1A2}">
      <dsp:nvSpPr>
        <dsp:cNvPr id="0" name=""/>
        <dsp:cNvSpPr/>
      </dsp:nvSpPr>
      <dsp:spPr>
        <a:xfrm>
          <a:off x="946771" y="813750"/>
          <a:ext cx="2694657" cy="266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kern="1200" dirty="0"/>
            <a:t>AEGYRIS</a:t>
          </a:r>
        </a:p>
      </dsp:txBody>
      <dsp:txXfrm>
        <a:off x="946771" y="813750"/>
        <a:ext cx="2694657" cy="266679"/>
      </dsp:txXfrm>
    </dsp:sp>
    <dsp:sp modelId="{A660FC73-FCF2-4BDB-845E-3D6250CACA19}">
      <dsp:nvSpPr>
        <dsp:cNvPr id="0" name=""/>
        <dsp:cNvSpPr/>
      </dsp:nvSpPr>
      <dsp:spPr>
        <a:xfrm>
          <a:off x="0" y="813750"/>
          <a:ext cx="946771" cy="266679"/>
        </a:xfrm>
        <a:prstGeom prst="round2SameRect">
          <a:avLst>
            <a:gd name="adj1" fmla="val 16670"/>
            <a:gd name="adj2" fmla="val 0"/>
          </a:avLst>
        </a:prstGeom>
        <a:solidFill>
          <a:srgbClr val="EF642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3021" y="826771"/>
        <a:ext cx="920729" cy="253658"/>
      </dsp:txXfrm>
    </dsp:sp>
    <dsp:sp modelId="{2F25A23C-07F3-4444-8639-278EFE9B2C9E}">
      <dsp:nvSpPr>
        <dsp:cNvPr id="0" name=""/>
        <dsp:cNvSpPr/>
      </dsp:nvSpPr>
      <dsp:spPr>
        <a:xfrm>
          <a:off x="0" y="1080429"/>
          <a:ext cx="3641429" cy="53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lr>
              <a:schemeClr val="dk1"/>
            </a:buClr>
            <a:buSzPts val="1100"/>
            <a:buFont typeface="Arial"/>
            <a:buNone/>
          </a:pPr>
          <a:r>
            <a:rPr lang="en-US" sz="1000" kern="1200" dirty="0"/>
            <a:t>Comprehensive software platform for bioanalytical laboratory for streamlining data analysis, generating powerful reports and improving productivity while ensuring compliance requirements</a:t>
          </a:r>
        </a:p>
      </dsp:txBody>
      <dsp:txXfrm>
        <a:off x="0" y="1080429"/>
        <a:ext cx="3641429" cy="533439"/>
      </dsp:txXfrm>
    </dsp:sp>
    <dsp:sp modelId="{D8B10B97-D369-4523-952D-CFBB76769B84}">
      <dsp:nvSpPr>
        <dsp:cNvPr id="0" name=""/>
        <dsp:cNvSpPr/>
      </dsp:nvSpPr>
      <dsp:spPr>
        <a:xfrm>
          <a:off x="946771" y="1627202"/>
          <a:ext cx="2694657" cy="266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kern="1200" dirty="0"/>
            <a:t>ASSET TRACKING SYSTEM</a:t>
          </a:r>
        </a:p>
      </dsp:txBody>
      <dsp:txXfrm>
        <a:off x="946771" y="1627202"/>
        <a:ext cx="2694657" cy="266679"/>
      </dsp:txXfrm>
    </dsp:sp>
    <dsp:sp modelId="{5DDF6062-6BC9-4C55-AF09-607E122D7FB8}">
      <dsp:nvSpPr>
        <dsp:cNvPr id="0" name=""/>
        <dsp:cNvSpPr/>
      </dsp:nvSpPr>
      <dsp:spPr>
        <a:xfrm>
          <a:off x="0" y="1627202"/>
          <a:ext cx="946771" cy="266679"/>
        </a:xfrm>
        <a:prstGeom prst="round2SameRect">
          <a:avLst>
            <a:gd name="adj1" fmla="val 16670"/>
            <a:gd name="adj2" fmla="val 0"/>
          </a:avLst>
        </a:prstGeom>
        <a:solidFill>
          <a:srgbClr val="EF642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3021" y="1640223"/>
        <a:ext cx="920729" cy="253658"/>
      </dsp:txXfrm>
    </dsp:sp>
    <dsp:sp modelId="{C7B16A61-990F-4713-BC2F-B24F76B3A0F5}">
      <dsp:nvSpPr>
        <dsp:cNvPr id="0" name=""/>
        <dsp:cNvSpPr/>
      </dsp:nvSpPr>
      <dsp:spPr>
        <a:xfrm>
          <a:off x="0" y="1893882"/>
          <a:ext cx="3641429" cy="53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57150" lvl="1" indent="-57150" algn="l" defTabSz="444500">
            <a:lnSpc>
              <a:spcPct val="90000"/>
            </a:lnSpc>
            <a:spcBef>
              <a:spcPct val="0"/>
            </a:spcBef>
            <a:spcAft>
              <a:spcPct val="15000"/>
            </a:spcAft>
            <a:buClr>
              <a:schemeClr val="dk1"/>
            </a:buClr>
            <a:buSzPts val="1100"/>
            <a:buFont typeface="Arial"/>
            <a:buNone/>
          </a:pPr>
          <a:r>
            <a:rPr lang="en-US" sz="1000" kern="1200" dirty="0"/>
            <a:t>This distributed asset tracking and management system is a location-based tracking system based on IoT sensor and  GPS device along with LTE enabled SIM</a:t>
          </a:r>
        </a:p>
      </dsp:txBody>
      <dsp:txXfrm>
        <a:off x="0" y="1893882"/>
        <a:ext cx="3641429" cy="53343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p:cNvGrpSpPr/>
        <p:nvPr/>
      </p:nvGrpSpPr>
      <p:grpSpPr>
        <a:xfrm>
          <a:off x="0" y="0"/>
          <a:ext cx="0" cy="0"/>
          <a:chOff x="0" y="0"/>
          <a:chExt cx="0" cy="0"/>
        </a:xfrm>
      </p:grpSpPr>
      <p:sp>
        <p:nvSpPr>
          <p:cNvPr id="1522" name="Google Shape;1522;g14d6535e0d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 name="Google Shape;1523;g14d6535e0d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32661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g1485a77ac1f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3" name="Google Shape;1753;g1485a77ac1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54221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g14d6535e0d4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6" name="Google Shape;1666;g14d6535e0d4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14d6535e0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14d6535e0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4d6535e0d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14d6535e0d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1204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14d6535e0d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14d6535e0d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918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1485a77ac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1485a77ac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8484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417" name="Google Shape;1417;g14d6535e0d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8" name="Google Shape;1418;g14d6535e0d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86970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14d6535e0d4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1" name="Google Shape;1661;g14d6535e0d4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5232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14d6535e0d4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1" name="Google Shape;1661;g14d6535e0d4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97889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978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857750" y="1640100"/>
            <a:ext cx="3570900" cy="16221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rgbClr val="191919"/>
              </a:buClr>
              <a:buSzPts val="5200"/>
              <a:buNone/>
              <a:defRPr sz="8500">
                <a:solidFill>
                  <a:srgbClr val="191919"/>
                </a:solidFill>
                <a:latin typeface="Ubuntu" panose="020B0504030602030204" pitchFamily="34" charset="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857750" y="3246825"/>
            <a:ext cx="3570900" cy="409500"/>
          </a:xfrm>
          <a:prstGeom prst="rect">
            <a:avLst/>
          </a:prstGeom>
          <a:solidFill>
            <a:srgbClr val="138808">
              <a:alpha val="24400"/>
            </a:srgbClr>
          </a:solid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264"/>
        <p:cNvGrpSpPr/>
        <p:nvPr/>
      </p:nvGrpSpPr>
      <p:grpSpPr>
        <a:xfrm>
          <a:off x="0" y="0"/>
          <a:ext cx="0" cy="0"/>
          <a:chOff x="0" y="0"/>
          <a:chExt cx="0" cy="0"/>
        </a:xfrm>
      </p:grpSpPr>
      <p:sp>
        <p:nvSpPr>
          <p:cNvPr id="265" name="Google Shape;265;p24"/>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Ubuntu" panose="020B050403060203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grpSp>
        <p:nvGrpSpPr>
          <p:cNvPr id="266" name="Google Shape;266;p24"/>
          <p:cNvGrpSpPr/>
          <p:nvPr/>
        </p:nvGrpSpPr>
        <p:grpSpPr>
          <a:xfrm>
            <a:off x="4424363" y="4581142"/>
            <a:ext cx="300770" cy="54726"/>
            <a:chOff x="4770650" y="685575"/>
            <a:chExt cx="158250" cy="28800"/>
          </a:xfrm>
        </p:grpSpPr>
        <p:sp>
          <p:nvSpPr>
            <p:cNvPr id="267" name="Google Shape;267;p24"/>
            <p:cNvSpPr/>
            <p:nvPr/>
          </p:nvSpPr>
          <p:spPr>
            <a:xfrm>
              <a:off x="4770650" y="685575"/>
              <a:ext cx="28800" cy="28800"/>
            </a:xfrm>
            <a:prstGeom prst="ellipse">
              <a:avLst/>
            </a:prstGeom>
            <a:solidFill>
              <a:srgbClr val="30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24"/>
            <p:cNvSpPr/>
            <p:nvPr/>
          </p:nvSpPr>
          <p:spPr>
            <a:xfrm>
              <a:off x="4835375" y="685575"/>
              <a:ext cx="28800" cy="28800"/>
            </a:xfrm>
            <a:prstGeom prst="ellipse">
              <a:avLst/>
            </a:prstGeom>
            <a:solidFill>
              <a:srgbClr val="30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69;p24"/>
            <p:cNvSpPr/>
            <p:nvPr/>
          </p:nvSpPr>
          <p:spPr>
            <a:xfrm>
              <a:off x="4900100" y="685575"/>
              <a:ext cx="28800" cy="28800"/>
            </a:xfrm>
            <a:prstGeom prst="ellipse">
              <a:avLst/>
            </a:prstGeom>
            <a:solidFill>
              <a:srgbClr val="30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87"/>
        <p:cNvGrpSpPr/>
        <p:nvPr/>
      </p:nvGrpSpPr>
      <p:grpSpPr>
        <a:xfrm>
          <a:off x="0" y="0"/>
          <a:ext cx="0" cy="0"/>
          <a:chOff x="0" y="0"/>
          <a:chExt cx="0" cy="0"/>
        </a:xfrm>
      </p:grpSpPr>
      <p:grpSp>
        <p:nvGrpSpPr>
          <p:cNvPr id="288" name="Google Shape;288;p28"/>
          <p:cNvGrpSpPr/>
          <p:nvPr/>
        </p:nvGrpSpPr>
        <p:grpSpPr>
          <a:xfrm>
            <a:off x="5092229" y="-180802"/>
            <a:ext cx="5253816" cy="1622108"/>
            <a:chOff x="5092229" y="-180802"/>
            <a:chExt cx="5253816" cy="1622108"/>
          </a:xfrm>
        </p:grpSpPr>
        <p:sp>
          <p:nvSpPr>
            <p:cNvPr id="289" name="Google Shape;289;p28"/>
            <p:cNvSpPr/>
            <p:nvPr/>
          </p:nvSpPr>
          <p:spPr>
            <a:xfrm rot="-5400000">
              <a:off x="7730875" y="-786985"/>
              <a:ext cx="556247" cy="3516670"/>
            </a:xfrm>
            <a:custGeom>
              <a:avLst/>
              <a:gdLst/>
              <a:ahLst/>
              <a:cxnLst/>
              <a:rect l="l" t="t" r="r" b="b"/>
              <a:pathLst>
                <a:path w="3149" h="15790" extrusionOk="0">
                  <a:moveTo>
                    <a:pt x="0" y="0"/>
                  </a:moveTo>
                  <a:lnTo>
                    <a:pt x="0" y="3707"/>
                  </a:lnTo>
                  <a:lnTo>
                    <a:pt x="3056" y="7895"/>
                  </a:lnTo>
                  <a:lnTo>
                    <a:pt x="3056" y="15789"/>
                  </a:lnTo>
                  <a:lnTo>
                    <a:pt x="3149" y="15789"/>
                  </a:lnTo>
                  <a:lnTo>
                    <a:pt x="3149" y="7848"/>
                  </a:lnTo>
                  <a:lnTo>
                    <a:pt x="78" y="3676"/>
                  </a:lnTo>
                  <a:lnTo>
                    <a:pt x="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90;p28"/>
            <p:cNvSpPr/>
            <p:nvPr/>
          </p:nvSpPr>
          <p:spPr>
            <a:xfrm rot="-5400000">
              <a:off x="6133918" y="1187736"/>
              <a:ext cx="115171" cy="112521"/>
            </a:xfrm>
            <a:custGeom>
              <a:avLst/>
              <a:gdLst/>
              <a:ahLst/>
              <a:cxnLst/>
              <a:rect l="l" t="t" r="r" b="b"/>
              <a:pathLst>
                <a:path w="652" h="637" extrusionOk="0">
                  <a:moveTo>
                    <a:pt x="352" y="92"/>
                  </a:moveTo>
                  <a:cubicBezTo>
                    <a:pt x="477" y="92"/>
                    <a:pt x="559" y="196"/>
                    <a:pt x="559" y="326"/>
                  </a:cubicBezTo>
                  <a:cubicBezTo>
                    <a:pt x="559" y="466"/>
                    <a:pt x="450" y="559"/>
                    <a:pt x="326" y="559"/>
                  </a:cubicBezTo>
                  <a:cubicBezTo>
                    <a:pt x="187" y="559"/>
                    <a:pt x="94" y="450"/>
                    <a:pt x="94" y="326"/>
                  </a:cubicBezTo>
                  <a:cubicBezTo>
                    <a:pt x="94" y="187"/>
                    <a:pt x="218" y="94"/>
                    <a:pt x="326" y="94"/>
                  </a:cubicBezTo>
                  <a:cubicBezTo>
                    <a:pt x="335" y="93"/>
                    <a:pt x="344" y="92"/>
                    <a:pt x="352" y="92"/>
                  </a:cubicBezTo>
                  <a:close/>
                  <a:moveTo>
                    <a:pt x="311" y="1"/>
                  </a:moveTo>
                  <a:cubicBezTo>
                    <a:pt x="140" y="1"/>
                    <a:pt x="0" y="156"/>
                    <a:pt x="0" y="326"/>
                  </a:cubicBezTo>
                  <a:cubicBezTo>
                    <a:pt x="0" y="497"/>
                    <a:pt x="156" y="637"/>
                    <a:pt x="326" y="637"/>
                  </a:cubicBezTo>
                  <a:cubicBezTo>
                    <a:pt x="497" y="637"/>
                    <a:pt x="652" y="481"/>
                    <a:pt x="636" y="311"/>
                  </a:cubicBezTo>
                  <a:cubicBezTo>
                    <a:pt x="636" y="140"/>
                    <a:pt x="481"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91;p28"/>
            <p:cNvSpPr/>
            <p:nvPr/>
          </p:nvSpPr>
          <p:spPr>
            <a:xfrm rot="-5400000">
              <a:off x="8548261" y="-405760"/>
              <a:ext cx="559074" cy="3036496"/>
            </a:xfrm>
            <a:custGeom>
              <a:avLst/>
              <a:gdLst/>
              <a:ahLst/>
              <a:cxnLst/>
              <a:rect l="l" t="t" r="r" b="b"/>
              <a:pathLst>
                <a:path w="3165" h="13634" extrusionOk="0">
                  <a:moveTo>
                    <a:pt x="1" y="0"/>
                  </a:moveTo>
                  <a:lnTo>
                    <a:pt x="1" y="2063"/>
                  </a:lnTo>
                  <a:lnTo>
                    <a:pt x="3072" y="6251"/>
                  </a:lnTo>
                  <a:lnTo>
                    <a:pt x="3072" y="13633"/>
                  </a:lnTo>
                  <a:lnTo>
                    <a:pt x="3165" y="13633"/>
                  </a:lnTo>
                  <a:lnTo>
                    <a:pt x="3165" y="6220"/>
                  </a:lnTo>
                  <a:lnTo>
                    <a:pt x="109" y="2017"/>
                  </a:lnTo>
                  <a:lnTo>
                    <a:pt x="1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28"/>
            <p:cNvSpPr/>
            <p:nvPr/>
          </p:nvSpPr>
          <p:spPr>
            <a:xfrm rot="-5400000">
              <a:off x="7200560" y="1327460"/>
              <a:ext cx="115171" cy="112521"/>
            </a:xfrm>
            <a:custGeom>
              <a:avLst/>
              <a:gdLst/>
              <a:ahLst/>
              <a:cxnLst/>
              <a:rect l="l" t="t" r="r" b="b"/>
              <a:pathLst>
                <a:path w="652" h="637" extrusionOk="0">
                  <a:moveTo>
                    <a:pt x="326" y="63"/>
                  </a:moveTo>
                  <a:cubicBezTo>
                    <a:pt x="466" y="63"/>
                    <a:pt x="559" y="187"/>
                    <a:pt x="559" y="311"/>
                  </a:cubicBezTo>
                  <a:cubicBezTo>
                    <a:pt x="559" y="435"/>
                    <a:pt x="435" y="543"/>
                    <a:pt x="326" y="543"/>
                  </a:cubicBezTo>
                  <a:cubicBezTo>
                    <a:pt x="187" y="543"/>
                    <a:pt x="94" y="419"/>
                    <a:pt x="94" y="311"/>
                  </a:cubicBezTo>
                  <a:cubicBezTo>
                    <a:pt x="94" y="171"/>
                    <a:pt x="202" y="63"/>
                    <a:pt x="326" y="63"/>
                  </a:cubicBezTo>
                  <a:close/>
                  <a:moveTo>
                    <a:pt x="311" y="0"/>
                  </a:moveTo>
                  <a:cubicBezTo>
                    <a:pt x="125" y="0"/>
                    <a:pt x="0" y="156"/>
                    <a:pt x="0" y="326"/>
                  </a:cubicBezTo>
                  <a:cubicBezTo>
                    <a:pt x="0" y="497"/>
                    <a:pt x="156" y="636"/>
                    <a:pt x="326" y="636"/>
                  </a:cubicBezTo>
                  <a:cubicBezTo>
                    <a:pt x="497" y="636"/>
                    <a:pt x="652" y="481"/>
                    <a:pt x="636" y="311"/>
                  </a:cubicBezTo>
                  <a:cubicBezTo>
                    <a:pt x="636" y="125"/>
                    <a:pt x="481" y="0"/>
                    <a:pt x="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28"/>
            <p:cNvSpPr/>
            <p:nvPr/>
          </p:nvSpPr>
          <p:spPr>
            <a:xfrm rot="-5400000">
              <a:off x="8196195" y="-836943"/>
              <a:ext cx="16604" cy="2808436"/>
            </a:xfrm>
            <a:custGeom>
              <a:avLst/>
              <a:gdLst/>
              <a:ahLst/>
              <a:cxnLst/>
              <a:rect l="l" t="t" r="r" b="b"/>
              <a:pathLst>
                <a:path w="94" h="12610" extrusionOk="0">
                  <a:moveTo>
                    <a:pt x="1" y="0"/>
                  </a:moveTo>
                  <a:lnTo>
                    <a:pt x="1" y="12610"/>
                  </a:lnTo>
                  <a:lnTo>
                    <a:pt x="94" y="12610"/>
                  </a:lnTo>
                  <a:lnTo>
                    <a:pt x="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94;p28"/>
            <p:cNvSpPr/>
            <p:nvPr/>
          </p:nvSpPr>
          <p:spPr>
            <a:xfrm rot="-5400000">
              <a:off x="6699616" y="509694"/>
              <a:ext cx="109695" cy="10969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28"/>
            <p:cNvSpPr/>
            <p:nvPr/>
          </p:nvSpPr>
          <p:spPr>
            <a:xfrm rot="-5400000">
              <a:off x="7072794" y="-1818683"/>
              <a:ext cx="389143" cy="4141831"/>
            </a:xfrm>
            <a:custGeom>
              <a:avLst/>
              <a:gdLst/>
              <a:ahLst/>
              <a:cxnLst/>
              <a:rect l="l" t="t" r="r" b="b"/>
              <a:pathLst>
                <a:path w="2203" h="18597" extrusionOk="0">
                  <a:moveTo>
                    <a:pt x="2094" y="0"/>
                  </a:moveTo>
                  <a:lnTo>
                    <a:pt x="2094" y="8096"/>
                  </a:lnTo>
                  <a:lnTo>
                    <a:pt x="0" y="12005"/>
                  </a:lnTo>
                  <a:lnTo>
                    <a:pt x="0" y="18596"/>
                  </a:lnTo>
                  <a:lnTo>
                    <a:pt x="109" y="18596"/>
                  </a:lnTo>
                  <a:lnTo>
                    <a:pt x="109" y="12051"/>
                  </a:lnTo>
                  <a:lnTo>
                    <a:pt x="2203" y="8112"/>
                  </a:lnTo>
                  <a:lnTo>
                    <a:pt x="22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96;p28"/>
            <p:cNvSpPr/>
            <p:nvPr/>
          </p:nvSpPr>
          <p:spPr>
            <a:xfrm rot="-5400000">
              <a:off x="5092318" y="10944"/>
              <a:ext cx="115171" cy="115348"/>
            </a:xfrm>
            <a:custGeom>
              <a:avLst/>
              <a:gdLst/>
              <a:ahLst/>
              <a:cxnLst/>
              <a:rect l="l" t="t" r="r" b="b"/>
              <a:pathLst>
                <a:path w="652" h="653" extrusionOk="0">
                  <a:moveTo>
                    <a:pt x="326" y="109"/>
                  </a:moveTo>
                  <a:cubicBezTo>
                    <a:pt x="465" y="109"/>
                    <a:pt x="558" y="202"/>
                    <a:pt x="558" y="342"/>
                  </a:cubicBezTo>
                  <a:cubicBezTo>
                    <a:pt x="558" y="482"/>
                    <a:pt x="465" y="575"/>
                    <a:pt x="326" y="575"/>
                  </a:cubicBezTo>
                  <a:cubicBezTo>
                    <a:pt x="186" y="575"/>
                    <a:pt x="93" y="466"/>
                    <a:pt x="93" y="342"/>
                  </a:cubicBezTo>
                  <a:cubicBezTo>
                    <a:pt x="93" y="202"/>
                    <a:pt x="202" y="109"/>
                    <a:pt x="326" y="109"/>
                  </a:cubicBezTo>
                  <a:close/>
                  <a:moveTo>
                    <a:pt x="326" y="1"/>
                  </a:moveTo>
                  <a:cubicBezTo>
                    <a:pt x="124" y="1"/>
                    <a:pt x="0" y="156"/>
                    <a:pt x="0" y="327"/>
                  </a:cubicBezTo>
                  <a:cubicBezTo>
                    <a:pt x="0" y="513"/>
                    <a:pt x="155" y="652"/>
                    <a:pt x="326" y="652"/>
                  </a:cubicBezTo>
                  <a:cubicBezTo>
                    <a:pt x="496" y="652"/>
                    <a:pt x="651" y="513"/>
                    <a:pt x="651" y="327"/>
                  </a:cubicBezTo>
                  <a:cubicBezTo>
                    <a:pt x="651" y="125"/>
                    <a:pt x="496"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97;p28"/>
            <p:cNvSpPr/>
            <p:nvPr/>
          </p:nvSpPr>
          <p:spPr>
            <a:xfrm rot="-5400000">
              <a:off x="7806618" y="-1596908"/>
              <a:ext cx="449555" cy="3375023"/>
            </a:xfrm>
            <a:custGeom>
              <a:avLst/>
              <a:gdLst/>
              <a:ahLst/>
              <a:cxnLst/>
              <a:rect l="l" t="t" r="r" b="b"/>
              <a:pathLst>
                <a:path w="2545" h="15154" extrusionOk="0">
                  <a:moveTo>
                    <a:pt x="2467" y="1"/>
                  </a:moveTo>
                  <a:lnTo>
                    <a:pt x="2467" y="4638"/>
                  </a:lnTo>
                  <a:lnTo>
                    <a:pt x="1" y="8950"/>
                  </a:lnTo>
                  <a:lnTo>
                    <a:pt x="1" y="8981"/>
                  </a:lnTo>
                  <a:lnTo>
                    <a:pt x="1" y="15154"/>
                  </a:lnTo>
                  <a:lnTo>
                    <a:pt x="94" y="15154"/>
                  </a:lnTo>
                  <a:lnTo>
                    <a:pt x="94" y="8996"/>
                  </a:lnTo>
                  <a:lnTo>
                    <a:pt x="2544" y="4669"/>
                  </a:lnTo>
                  <a:lnTo>
                    <a:pt x="2544" y="4654"/>
                  </a:lnTo>
                  <a:lnTo>
                    <a:pt x="25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28"/>
            <p:cNvSpPr/>
            <p:nvPr/>
          </p:nvSpPr>
          <p:spPr>
            <a:xfrm rot="-5400000">
              <a:off x="6236548" y="-180714"/>
              <a:ext cx="109872" cy="109695"/>
            </a:xfrm>
            <a:custGeom>
              <a:avLst/>
              <a:gdLst/>
              <a:ahLst/>
              <a:cxnLst/>
              <a:rect l="l" t="t" r="r" b="b"/>
              <a:pathLst>
                <a:path w="622" h="621" extrusionOk="0">
                  <a:moveTo>
                    <a:pt x="311" y="78"/>
                  </a:moveTo>
                  <a:cubicBezTo>
                    <a:pt x="435" y="78"/>
                    <a:pt x="544" y="187"/>
                    <a:pt x="544" y="311"/>
                  </a:cubicBezTo>
                  <a:cubicBezTo>
                    <a:pt x="544" y="450"/>
                    <a:pt x="435" y="543"/>
                    <a:pt x="311" y="543"/>
                  </a:cubicBezTo>
                  <a:cubicBezTo>
                    <a:pt x="171" y="543"/>
                    <a:pt x="78" y="450"/>
                    <a:pt x="78" y="311"/>
                  </a:cubicBezTo>
                  <a:cubicBezTo>
                    <a:pt x="78" y="187"/>
                    <a:pt x="202" y="78"/>
                    <a:pt x="311" y="78"/>
                  </a:cubicBezTo>
                  <a:close/>
                  <a:moveTo>
                    <a:pt x="311" y="0"/>
                  </a:moveTo>
                  <a:cubicBezTo>
                    <a:pt x="140" y="0"/>
                    <a:pt x="1" y="140"/>
                    <a:pt x="1" y="311"/>
                  </a:cubicBezTo>
                  <a:cubicBezTo>
                    <a:pt x="1" y="481"/>
                    <a:pt x="140" y="621"/>
                    <a:pt x="311" y="621"/>
                  </a:cubicBezTo>
                  <a:cubicBezTo>
                    <a:pt x="482" y="621"/>
                    <a:pt x="621" y="481"/>
                    <a:pt x="621" y="311"/>
                  </a:cubicBezTo>
                  <a:cubicBezTo>
                    <a:pt x="621" y="140"/>
                    <a:pt x="482" y="0"/>
                    <a:pt x="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9" name="Google Shape;299;p28"/>
          <p:cNvGrpSpPr/>
          <p:nvPr/>
        </p:nvGrpSpPr>
        <p:grpSpPr>
          <a:xfrm>
            <a:off x="5896679" y="4154157"/>
            <a:ext cx="5053091" cy="435777"/>
            <a:chOff x="5896679" y="4472082"/>
            <a:chExt cx="5053091" cy="435777"/>
          </a:xfrm>
        </p:grpSpPr>
        <p:grpSp>
          <p:nvGrpSpPr>
            <p:cNvPr id="300" name="Google Shape;300;p28"/>
            <p:cNvGrpSpPr/>
            <p:nvPr/>
          </p:nvGrpSpPr>
          <p:grpSpPr>
            <a:xfrm rot="-5400000" flipH="1">
              <a:off x="7373411" y="2995351"/>
              <a:ext cx="435777" cy="3389240"/>
              <a:chOff x="4566275" y="2563884"/>
              <a:chExt cx="61675" cy="479675"/>
            </a:xfrm>
          </p:grpSpPr>
          <p:sp>
            <p:nvSpPr>
              <p:cNvPr id="301" name="Google Shape;301;p28"/>
              <p:cNvSpPr/>
              <p:nvPr/>
            </p:nvSpPr>
            <p:spPr>
              <a:xfrm>
                <a:off x="4566275" y="2578634"/>
                <a:ext cx="55075" cy="464925"/>
              </a:xfrm>
              <a:custGeom>
                <a:avLst/>
                <a:gdLst/>
                <a:ahLst/>
                <a:cxnLst/>
                <a:rect l="l" t="t" r="r" b="b"/>
                <a:pathLst>
                  <a:path w="2203" h="18597" extrusionOk="0">
                    <a:moveTo>
                      <a:pt x="2094" y="0"/>
                    </a:moveTo>
                    <a:lnTo>
                      <a:pt x="2094" y="8096"/>
                    </a:lnTo>
                    <a:lnTo>
                      <a:pt x="0" y="12005"/>
                    </a:lnTo>
                    <a:lnTo>
                      <a:pt x="0" y="18596"/>
                    </a:lnTo>
                    <a:lnTo>
                      <a:pt x="109" y="18596"/>
                    </a:lnTo>
                    <a:lnTo>
                      <a:pt x="109" y="12051"/>
                    </a:lnTo>
                    <a:lnTo>
                      <a:pt x="2203" y="8112"/>
                    </a:lnTo>
                    <a:lnTo>
                      <a:pt x="22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02;p28"/>
              <p:cNvSpPr/>
              <p:nvPr/>
            </p:nvSpPr>
            <p:spPr>
              <a:xfrm>
                <a:off x="4611650" y="2563884"/>
                <a:ext cx="16300" cy="16325"/>
              </a:xfrm>
              <a:custGeom>
                <a:avLst/>
                <a:gdLst/>
                <a:ahLst/>
                <a:cxnLst/>
                <a:rect l="l" t="t" r="r" b="b"/>
                <a:pathLst>
                  <a:path w="652" h="653" extrusionOk="0">
                    <a:moveTo>
                      <a:pt x="326" y="109"/>
                    </a:moveTo>
                    <a:cubicBezTo>
                      <a:pt x="465" y="109"/>
                      <a:pt x="558" y="202"/>
                      <a:pt x="558" y="342"/>
                    </a:cubicBezTo>
                    <a:cubicBezTo>
                      <a:pt x="558" y="482"/>
                      <a:pt x="465" y="575"/>
                      <a:pt x="326" y="575"/>
                    </a:cubicBezTo>
                    <a:cubicBezTo>
                      <a:pt x="186" y="575"/>
                      <a:pt x="93" y="466"/>
                      <a:pt x="93" y="342"/>
                    </a:cubicBezTo>
                    <a:cubicBezTo>
                      <a:pt x="93" y="202"/>
                      <a:pt x="202" y="109"/>
                      <a:pt x="326" y="109"/>
                    </a:cubicBezTo>
                    <a:close/>
                    <a:moveTo>
                      <a:pt x="326" y="1"/>
                    </a:moveTo>
                    <a:cubicBezTo>
                      <a:pt x="124" y="1"/>
                      <a:pt x="0" y="156"/>
                      <a:pt x="0" y="327"/>
                    </a:cubicBezTo>
                    <a:cubicBezTo>
                      <a:pt x="0" y="513"/>
                      <a:pt x="155" y="652"/>
                      <a:pt x="326" y="652"/>
                    </a:cubicBezTo>
                    <a:cubicBezTo>
                      <a:pt x="496" y="652"/>
                      <a:pt x="651" y="513"/>
                      <a:pt x="651" y="327"/>
                    </a:cubicBezTo>
                    <a:cubicBezTo>
                      <a:pt x="651" y="125"/>
                      <a:pt x="496" y="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3" name="Google Shape;303;p28"/>
            <p:cNvGrpSpPr/>
            <p:nvPr/>
          </p:nvGrpSpPr>
          <p:grpSpPr>
            <a:xfrm rot="-5400000">
              <a:off x="8886321" y="3688564"/>
              <a:ext cx="109695" cy="2328855"/>
              <a:chOff x="4541850" y="2791375"/>
              <a:chExt cx="15525" cy="329600"/>
            </a:xfrm>
          </p:grpSpPr>
          <p:sp>
            <p:nvSpPr>
              <p:cNvPr id="304" name="Google Shape;304;p28"/>
              <p:cNvSpPr/>
              <p:nvPr/>
            </p:nvSpPr>
            <p:spPr>
              <a:xfrm>
                <a:off x="4548050" y="2805725"/>
                <a:ext cx="2350" cy="315250"/>
              </a:xfrm>
              <a:custGeom>
                <a:avLst/>
                <a:gdLst/>
                <a:ahLst/>
                <a:cxnLst/>
                <a:rect l="l" t="t" r="r" b="b"/>
                <a:pathLst>
                  <a:path w="94" h="12610" extrusionOk="0">
                    <a:moveTo>
                      <a:pt x="1" y="0"/>
                    </a:moveTo>
                    <a:lnTo>
                      <a:pt x="1" y="12610"/>
                    </a:lnTo>
                    <a:lnTo>
                      <a:pt x="94" y="12610"/>
                    </a:lnTo>
                    <a:lnTo>
                      <a:pt x="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28"/>
              <p:cNvSpPr/>
              <p:nvPr/>
            </p:nvSpPr>
            <p:spPr>
              <a:xfrm>
                <a:off x="4541850" y="2791375"/>
                <a:ext cx="15525" cy="1552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6" name="Google Shape;306;p28"/>
            <p:cNvGrpSpPr/>
            <p:nvPr/>
          </p:nvGrpSpPr>
          <p:grpSpPr>
            <a:xfrm rot="-5400000">
              <a:off x="9730496" y="3525526"/>
              <a:ext cx="109695" cy="2328855"/>
              <a:chOff x="4541850" y="2791375"/>
              <a:chExt cx="15525" cy="329600"/>
            </a:xfrm>
          </p:grpSpPr>
          <p:sp>
            <p:nvSpPr>
              <p:cNvPr id="307" name="Google Shape;307;p28"/>
              <p:cNvSpPr/>
              <p:nvPr/>
            </p:nvSpPr>
            <p:spPr>
              <a:xfrm>
                <a:off x="4548050" y="2805725"/>
                <a:ext cx="2350" cy="315250"/>
              </a:xfrm>
              <a:custGeom>
                <a:avLst/>
                <a:gdLst/>
                <a:ahLst/>
                <a:cxnLst/>
                <a:rect l="l" t="t" r="r" b="b"/>
                <a:pathLst>
                  <a:path w="94" h="12610" extrusionOk="0">
                    <a:moveTo>
                      <a:pt x="1" y="0"/>
                    </a:moveTo>
                    <a:lnTo>
                      <a:pt x="1" y="12610"/>
                    </a:lnTo>
                    <a:lnTo>
                      <a:pt x="94" y="12610"/>
                    </a:lnTo>
                    <a:lnTo>
                      <a:pt x="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28"/>
              <p:cNvSpPr/>
              <p:nvPr/>
            </p:nvSpPr>
            <p:spPr>
              <a:xfrm>
                <a:off x="4541850" y="2791375"/>
                <a:ext cx="15525" cy="1552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09"/>
        <p:cNvGrpSpPr/>
        <p:nvPr/>
      </p:nvGrpSpPr>
      <p:grpSpPr>
        <a:xfrm>
          <a:off x="0" y="0"/>
          <a:ext cx="0" cy="0"/>
          <a:chOff x="0" y="0"/>
          <a:chExt cx="0" cy="0"/>
        </a:xfrm>
      </p:grpSpPr>
      <p:grpSp>
        <p:nvGrpSpPr>
          <p:cNvPr id="310" name="Google Shape;310;p29"/>
          <p:cNvGrpSpPr/>
          <p:nvPr/>
        </p:nvGrpSpPr>
        <p:grpSpPr>
          <a:xfrm rot="10800000">
            <a:off x="-1701321" y="4553905"/>
            <a:ext cx="5053091" cy="435777"/>
            <a:chOff x="5896679" y="4472082"/>
            <a:chExt cx="5053091" cy="435777"/>
          </a:xfrm>
        </p:grpSpPr>
        <p:grpSp>
          <p:nvGrpSpPr>
            <p:cNvPr id="311" name="Google Shape;311;p29"/>
            <p:cNvGrpSpPr/>
            <p:nvPr/>
          </p:nvGrpSpPr>
          <p:grpSpPr>
            <a:xfrm rot="-5400000" flipH="1">
              <a:off x="7373411" y="2995351"/>
              <a:ext cx="435777" cy="3389240"/>
              <a:chOff x="4566275" y="2563884"/>
              <a:chExt cx="61675" cy="479675"/>
            </a:xfrm>
          </p:grpSpPr>
          <p:sp>
            <p:nvSpPr>
              <p:cNvPr id="312" name="Google Shape;312;p29"/>
              <p:cNvSpPr/>
              <p:nvPr/>
            </p:nvSpPr>
            <p:spPr>
              <a:xfrm>
                <a:off x="4566275" y="2578634"/>
                <a:ext cx="55075" cy="464925"/>
              </a:xfrm>
              <a:custGeom>
                <a:avLst/>
                <a:gdLst/>
                <a:ahLst/>
                <a:cxnLst/>
                <a:rect l="l" t="t" r="r" b="b"/>
                <a:pathLst>
                  <a:path w="2203" h="18597" extrusionOk="0">
                    <a:moveTo>
                      <a:pt x="2094" y="0"/>
                    </a:moveTo>
                    <a:lnTo>
                      <a:pt x="2094" y="8096"/>
                    </a:lnTo>
                    <a:lnTo>
                      <a:pt x="0" y="12005"/>
                    </a:lnTo>
                    <a:lnTo>
                      <a:pt x="0" y="18596"/>
                    </a:lnTo>
                    <a:lnTo>
                      <a:pt x="109" y="18596"/>
                    </a:lnTo>
                    <a:lnTo>
                      <a:pt x="109" y="12051"/>
                    </a:lnTo>
                    <a:lnTo>
                      <a:pt x="2203" y="8112"/>
                    </a:lnTo>
                    <a:lnTo>
                      <a:pt x="22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313;p29"/>
              <p:cNvSpPr/>
              <p:nvPr/>
            </p:nvSpPr>
            <p:spPr>
              <a:xfrm>
                <a:off x="4611650" y="2563884"/>
                <a:ext cx="16300" cy="16325"/>
              </a:xfrm>
              <a:custGeom>
                <a:avLst/>
                <a:gdLst/>
                <a:ahLst/>
                <a:cxnLst/>
                <a:rect l="l" t="t" r="r" b="b"/>
                <a:pathLst>
                  <a:path w="652" h="653" extrusionOk="0">
                    <a:moveTo>
                      <a:pt x="326" y="109"/>
                    </a:moveTo>
                    <a:cubicBezTo>
                      <a:pt x="465" y="109"/>
                      <a:pt x="558" y="202"/>
                      <a:pt x="558" y="342"/>
                    </a:cubicBezTo>
                    <a:cubicBezTo>
                      <a:pt x="558" y="482"/>
                      <a:pt x="465" y="575"/>
                      <a:pt x="326" y="575"/>
                    </a:cubicBezTo>
                    <a:cubicBezTo>
                      <a:pt x="186" y="575"/>
                      <a:pt x="93" y="466"/>
                      <a:pt x="93" y="342"/>
                    </a:cubicBezTo>
                    <a:cubicBezTo>
                      <a:pt x="93" y="202"/>
                      <a:pt x="202" y="109"/>
                      <a:pt x="326" y="109"/>
                    </a:cubicBezTo>
                    <a:close/>
                    <a:moveTo>
                      <a:pt x="326" y="1"/>
                    </a:moveTo>
                    <a:cubicBezTo>
                      <a:pt x="124" y="1"/>
                      <a:pt x="0" y="156"/>
                      <a:pt x="0" y="327"/>
                    </a:cubicBezTo>
                    <a:cubicBezTo>
                      <a:pt x="0" y="513"/>
                      <a:pt x="155" y="652"/>
                      <a:pt x="326" y="652"/>
                    </a:cubicBezTo>
                    <a:cubicBezTo>
                      <a:pt x="496" y="652"/>
                      <a:pt x="651" y="513"/>
                      <a:pt x="651" y="327"/>
                    </a:cubicBezTo>
                    <a:cubicBezTo>
                      <a:pt x="651" y="125"/>
                      <a:pt x="496" y="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14" name="Google Shape;314;p29"/>
            <p:cNvGrpSpPr/>
            <p:nvPr/>
          </p:nvGrpSpPr>
          <p:grpSpPr>
            <a:xfrm rot="-5400000">
              <a:off x="8886321" y="3688564"/>
              <a:ext cx="109695" cy="2328855"/>
              <a:chOff x="4541850" y="2791375"/>
              <a:chExt cx="15525" cy="329600"/>
            </a:xfrm>
          </p:grpSpPr>
          <p:sp>
            <p:nvSpPr>
              <p:cNvPr id="315" name="Google Shape;315;p29"/>
              <p:cNvSpPr/>
              <p:nvPr/>
            </p:nvSpPr>
            <p:spPr>
              <a:xfrm>
                <a:off x="4548050" y="2805725"/>
                <a:ext cx="2350" cy="315250"/>
              </a:xfrm>
              <a:custGeom>
                <a:avLst/>
                <a:gdLst/>
                <a:ahLst/>
                <a:cxnLst/>
                <a:rect l="l" t="t" r="r" b="b"/>
                <a:pathLst>
                  <a:path w="94" h="12610" extrusionOk="0">
                    <a:moveTo>
                      <a:pt x="1" y="0"/>
                    </a:moveTo>
                    <a:lnTo>
                      <a:pt x="1" y="12610"/>
                    </a:lnTo>
                    <a:lnTo>
                      <a:pt x="94" y="12610"/>
                    </a:lnTo>
                    <a:lnTo>
                      <a:pt x="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 name="Google Shape;316;p29"/>
              <p:cNvSpPr/>
              <p:nvPr/>
            </p:nvSpPr>
            <p:spPr>
              <a:xfrm>
                <a:off x="4541850" y="2791375"/>
                <a:ext cx="15525" cy="1552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17" name="Google Shape;317;p29"/>
            <p:cNvGrpSpPr/>
            <p:nvPr/>
          </p:nvGrpSpPr>
          <p:grpSpPr>
            <a:xfrm rot="-5400000">
              <a:off x="9730496" y="3525526"/>
              <a:ext cx="109695" cy="2328855"/>
              <a:chOff x="4541850" y="2791375"/>
              <a:chExt cx="15525" cy="329600"/>
            </a:xfrm>
          </p:grpSpPr>
          <p:sp>
            <p:nvSpPr>
              <p:cNvPr id="318" name="Google Shape;318;p29"/>
              <p:cNvSpPr/>
              <p:nvPr/>
            </p:nvSpPr>
            <p:spPr>
              <a:xfrm>
                <a:off x="4548050" y="2805725"/>
                <a:ext cx="2350" cy="315250"/>
              </a:xfrm>
              <a:custGeom>
                <a:avLst/>
                <a:gdLst/>
                <a:ahLst/>
                <a:cxnLst/>
                <a:rect l="l" t="t" r="r" b="b"/>
                <a:pathLst>
                  <a:path w="94" h="12610" extrusionOk="0">
                    <a:moveTo>
                      <a:pt x="1" y="0"/>
                    </a:moveTo>
                    <a:lnTo>
                      <a:pt x="1" y="12610"/>
                    </a:lnTo>
                    <a:lnTo>
                      <a:pt x="94" y="12610"/>
                    </a:lnTo>
                    <a:lnTo>
                      <a:pt x="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 name="Google Shape;319;p29"/>
              <p:cNvSpPr/>
              <p:nvPr/>
            </p:nvSpPr>
            <p:spPr>
              <a:xfrm>
                <a:off x="4541850" y="2791375"/>
                <a:ext cx="15525" cy="1552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20" name="Google Shape;320;p29"/>
          <p:cNvGrpSpPr/>
          <p:nvPr/>
        </p:nvGrpSpPr>
        <p:grpSpPr>
          <a:xfrm rot="10800000" flipH="1">
            <a:off x="5909368" y="275305"/>
            <a:ext cx="4210803" cy="931613"/>
            <a:chOff x="6135243" y="509694"/>
            <a:chExt cx="4210803" cy="931613"/>
          </a:xfrm>
        </p:grpSpPr>
        <p:sp>
          <p:nvSpPr>
            <p:cNvPr id="321" name="Google Shape;321;p29"/>
            <p:cNvSpPr/>
            <p:nvPr/>
          </p:nvSpPr>
          <p:spPr>
            <a:xfrm rot="-5400000">
              <a:off x="7730875" y="-786985"/>
              <a:ext cx="556247" cy="3516670"/>
            </a:xfrm>
            <a:custGeom>
              <a:avLst/>
              <a:gdLst/>
              <a:ahLst/>
              <a:cxnLst/>
              <a:rect l="l" t="t" r="r" b="b"/>
              <a:pathLst>
                <a:path w="3149" h="15790" extrusionOk="0">
                  <a:moveTo>
                    <a:pt x="0" y="0"/>
                  </a:moveTo>
                  <a:lnTo>
                    <a:pt x="0" y="3707"/>
                  </a:lnTo>
                  <a:lnTo>
                    <a:pt x="3056" y="7895"/>
                  </a:lnTo>
                  <a:lnTo>
                    <a:pt x="3056" y="15789"/>
                  </a:lnTo>
                  <a:lnTo>
                    <a:pt x="3149" y="15789"/>
                  </a:lnTo>
                  <a:lnTo>
                    <a:pt x="3149" y="7848"/>
                  </a:lnTo>
                  <a:lnTo>
                    <a:pt x="78" y="3676"/>
                  </a:lnTo>
                  <a:lnTo>
                    <a:pt x="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 name="Google Shape;322;p29"/>
            <p:cNvSpPr/>
            <p:nvPr/>
          </p:nvSpPr>
          <p:spPr>
            <a:xfrm rot="-5400000">
              <a:off x="6133918" y="1187736"/>
              <a:ext cx="115171" cy="112521"/>
            </a:xfrm>
            <a:custGeom>
              <a:avLst/>
              <a:gdLst/>
              <a:ahLst/>
              <a:cxnLst/>
              <a:rect l="l" t="t" r="r" b="b"/>
              <a:pathLst>
                <a:path w="652" h="637" extrusionOk="0">
                  <a:moveTo>
                    <a:pt x="352" y="92"/>
                  </a:moveTo>
                  <a:cubicBezTo>
                    <a:pt x="477" y="92"/>
                    <a:pt x="559" y="196"/>
                    <a:pt x="559" y="326"/>
                  </a:cubicBezTo>
                  <a:cubicBezTo>
                    <a:pt x="559" y="466"/>
                    <a:pt x="450" y="559"/>
                    <a:pt x="326" y="559"/>
                  </a:cubicBezTo>
                  <a:cubicBezTo>
                    <a:pt x="187" y="559"/>
                    <a:pt x="94" y="450"/>
                    <a:pt x="94" y="326"/>
                  </a:cubicBezTo>
                  <a:cubicBezTo>
                    <a:pt x="94" y="187"/>
                    <a:pt x="218" y="94"/>
                    <a:pt x="326" y="94"/>
                  </a:cubicBezTo>
                  <a:cubicBezTo>
                    <a:pt x="335" y="93"/>
                    <a:pt x="344" y="92"/>
                    <a:pt x="352" y="92"/>
                  </a:cubicBezTo>
                  <a:close/>
                  <a:moveTo>
                    <a:pt x="311" y="1"/>
                  </a:moveTo>
                  <a:cubicBezTo>
                    <a:pt x="140" y="1"/>
                    <a:pt x="0" y="156"/>
                    <a:pt x="0" y="326"/>
                  </a:cubicBezTo>
                  <a:cubicBezTo>
                    <a:pt x="0" y="497"/>
                    <a:pt x="156" y="637"/>
                    <a:pt x="326" y="637"/>
                  </a:cubicBezTo>
                  <a:cubicBezTo>
                    <a:pt x="497" y="637"/>
                    <a:pt x="652" y="481"/>
                    <a:pt x="636" y="311"/>
                  </a:cubicBezTo>
                  <a:cubicBezTo>
                    <a:pt x="636" y="140"/>
                    <a:pt x="481"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 name="Google Shape;323;p29"/>
            <p:cNvSpPr/>
            <p:nvPr/>
          </p:nvSpPr>
          <p:spPr>
            <a:xfrm rot="-5400000">
              <a:off x="8548261" y="-405760"/>
              <a:ext cx="559074" cy="3036496"/>
            </a:xfrm>
            <a:custGeom>
              <a:avLst/>
              <a:gdLst/>
              <a:ahLst/>
              <a:cxnLst/>
              <a:rect l="l" t="t" r="r" b="b"/>
              <a:pathLst>
                <a:path w="3165" h="13634" extrusionOk="0">
                  <a:moveTo>
                    <a:pt x="1" y="0"/>
                  </a:moveTo>
                  <a:lnTo>
                    <a:pt x="1" y="2063"/>
                  </a:lnTo>
                  <a:lnTo>
                    <a:pt x="3072" y="6251"/>
                  </a:lnTo>
                  <a:lnTo>
                    <a:pt x="3072" y="13633"/>
                  </a:lnTo>
                  <a:lnTo>
                    <a:pt x="3165" y="13633"/>
                  </a:lnTo>
                  <a:lnTo>
                    <a:pt x="3165" y="6220"/>
                  </a:lnTo>
                  <a:lnTo>
                    <a:pt x="109" y="2017"/>
                  </a:lnTo>
                  <a:lnTo>
                    <a:pt x="1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24;p29"/>
            <p:cNvSpPr/>
            <p:nvPr/>
          </p:nvSpPr>
          <p:spPr>
            <a:xfrm rot="-5400000">
              <a:off x="7200560" y="1327460"/>
              <a:ext cx="115171" cy="112521"/>
            </a:xfrm>
            <a:custGeom>
              <a:avLst/>
              <a:gdLst/>
              <a:ahLst/>
              <a:cxnLst/>
              <a:rect l="l" t="t" r="r" b="b"/>
              <a:pathLst>
                <a:path w="652" h="637" extrusionOk="0">
                  <a:moveTo>
                    <a:pt x="326" y="63"/>
                  </a:moveTo>
                  <a:cubicBezTo>
                    <a:pt x="466" y="63"/>
                    <a:pt x="559" y="187"/>
                    <a:pt x="559" y="311"/>
                  </a:cubicBezTo>
                  <a:cubicBezTo>
                    <a:pt x="559" y="435"/>
                    <a:pt x="435" y="543"/>
                    <a:pt x="326" y="543"/>
                  </a:cubicBezTo>
                  <a:cubicBezTo>
                    <a:pt x="187" y="543"/>
                    <a:pt x="94" y="419"/>
                    <a:pt x="94" y="311"/>
                  </a:cubicBezTo>
                  <a:cubicBezTo>
                    <a:pt x="94" y="171"/>
                    <a:pt x="202" y="63"/>
                    <a:pt x="326" y="63"/>
                  </a:cubicBezTo>
                  <a:close/>
                  <a:moveTo>
                    <a:pt x="311" y="0"/>
                  </a:moveTo>
                  <a:cubicBezTo>
                    <a:pt x="125" y="0"/>
                    <a:pt x="0" y="156"/>
                    <a:pt x="0" y="326"/>
                  </a:cubicBezTo>
                  <a:cubicBezTo>
                    <a:pt x="0" y="497"/>
                    <a:pt x="156" y="636"/>
                    <a:pt x="326" y="636"/>
                  </a:cubicBezTo>
                  <a:cubicBezTo>
                    <a:pt x="497" y="636"/>
                    <a:pt x="652" y="481"/>
                    <a:pt x="636" y="311"/>
                  </a:cubicBezTo>
                  <a:cubicBezTo>
                    <a:pt x="636" y="125"/>
                    <a:pt x="481" y="0"/>
                    <a:pt x="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 name="Google Shape;325;p29"/>
            <p:cNvSpPr/>
            <p:nvPr/>
          </p:nvSpPr>
          <p:spPr>
            <a:xfrm rot="-5400000">
              <a:off x="8196195" y="-836943"/>
              <a:ext cx="16604" cy="2808436"/>
            </a:xfrm>
            <a:custGeom>
              <a:avLst/>
              <a:gdLst/>
              <a:ahLst/>
              <a:cxnLst/>
              <a:rect l="l" t="t" r="r" b="b"/>
              <a:pathLst>
                <a:path w="94" h="12610" extrusionOk="0">
                  <a:moveTo>
                    <a:pt x="1" y="0"/>
                  </a:moveTo>
                  <a:lnTo>
                    <a:pt x="1" y="12610"/>
                  </a:lnTo>
                  <a:lnTo>
                    <a:pt x="94" y="12610"/>
                  </a:lnTo>
                  <a:lnTo>
                    <a:pt x="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326;p29"/>
            <p:cNvSpPr/>
            <p:nvPr/>
          </p:nvSpPr>
          <p:spPr>
            <a:xfrm rot="-5400000">
              <a:off x="6699616" y="509694"/>
              <a:ext cx="109695" cy="10969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27" name="Google Shape;327;p29"/>
          <p:cNvSpPr/>
          <p:nvPr/>
        </p:nvSpPr>
        <p:spPr>
          <a:xfrm>
            <a:off x="7455506" y="4343931"/>
            <a:ext cx="425556" cy="432527"/>
          </a:xfrm>
          <a:custGeom>
            <a:avLst/>
            <a:gdLst/>
            <a:ahLst/>
            <a:cxnLst/>
            <a:rect l="l" t="t" r="r" b="b"/>
            <a:pathLst>
              <a:path w="4762" h="4840" extrusionOk="0">
                <a:moveTo>
                  <a:pt x="2386" y="1333"/>
                </a:moveTo>
                <a:cubicBezTo>
                  <a:pt x="2559" y="1333"/>
                  <a:pt x="2735" y="1374"/>
                  <a:pt x="2901" y="1459"/>
                </a:cubicBezTo>
                <a:cubicBezTo>
                  <a:pt x="3444" y="1754"/>
                  <a:pt x="3630" y="2405"/>
                  <a:pt x="3351" y="2948"/>
                </a:cubicBezTo>
                <a:cubicBezTo>
                  <a:pt x="3148" y="3321"/>
                  <a:pt x="2776" y="3533"/>
                  <a:pt x="2382" y="3533"/>
                </a:cubicBezTo>
                <a:cubicBezTo>
                  <a:pt x="2204" y="3533"/>
                  <a:pt x="2020" y="3490"/>
                  <a:pt x="1846" y="3398"/>
                </a:cubicBezTo>
                <a:cubicBezTo>
                  <a:pt x="1303" y="3103"/>
                  <a:pt x="1117" y="2452"/>
                  <a:pt x="1412" y="1909"/>
                </a:cubicBezTo>
                <a:cubicBezTo>
                  <a:pt x="1617" y="1542"/>
                  <a:pt x="1993" y="1333"/>
                  <a:pt x="2386" y="1333"/>
                </a:cubicBezTo>
                <a:close/>
                <a:moveTo>
                  <a:pt x="2901" y="1"/>
                </a:moveTo>
                <a:lnTo>
                  <a:pt x="2715" y="373"/>
                </a:lnTo>
                <a:cubicBezTo>
                  <a:pt x="2653" y="466"/>
                  <a:pt x="2529" y="544"/>
                  <a:pt x="2420" y="544"/>
                </a:cubicBezTo>
                <a:lnTo>
                  <a:pt x="2218" y="544"/>
                </a:lnTo>
                <a:cubicBezTo>
                  <a:pt x="2205" y="546"/>
                  <a:pt x="2191" y="547"/>
                  <a:pt x="2178" y="547"/>
                </a:cubicBezTo>
                <a:cubicBezTo>
                  <a:pt x="2080" y="547"/>
                  <a:pt x="1976" y="498"/>
                  <a:pt x="1908" y="389"/>
                </a:cubicBezTo>
                <a:lnTo>
                  <a:pt x="1691" y="48"/>
                </a:lnTo>
                <a:lnTo>
                  <a:pt x="559" y="745"/>
                </a:lnTo>
                <a:lnTo>
                  <a:pt x="776" y="1133"/>
                </a:lnTo>
                <a:cubicBezTo>
                  <a:pt x="822" y="1226"/>
                  <a:pt x="822" y="1366"/>
                  <a:pt x="776" y="1459"/>
                </a:cubicBezTo>
                <a:lnTo>
                  <a:pt x="714" y="1536"/>
                </a:lnTo>
                <a:cubicBezTo>
                  <a:pt x="698" y="1567"/>
                  <a:pt x="667" y="1598"/>
                  <a:pt x="667" y="1630"/>
                </a:cubicBezTo>
                <a:cubicBezTo>
                  <a:pt x="621" y="1754"/>
                  <a:pt x="512" y="1800"/>
                  <a:pt x="404" y="1816"/>
                </a:cubicBezTo>
                <a:lnTo>
                  <a:pt x="0" y="1847"/>
                </a:lnTo>
                <a:lnTo>
                  <a:pt x="32" y="3180"/>
                </a:lnTo>
                <a:lnTo>
                  <a:pt x="435" y="3165"/>
                </a:lnTo>
                <a:cubicBezTo>
                  <a:pt x="559" y="3165"/>
                  <a:pt x="667" y="3211"/>
                  <a:pt x="729" y="3336"/>
                </a:cubicBezTo>
                <a:lnTo>
                  <a:pt x="854" y="3506"/>
                </a:lnTo>
                <a:cubicBezTo>
                  <a:pt x="931" y="3599"/>
                  <a:pt x="931" y="3739"/>
                  <a:pt x="869" y="3832"/>
                </a:cubicBezTo>
                <a:lnTo>
                  <a:pt x="667" y="4204"/>
                </a:lnTo>
                <a:lnTo>
                  <a:pt x="1862" y="4840"/>
                </a:lnTo>
                <a:lnTo>
                  <a:pt x="2048" y="4483"/>
                </a:lnTo>
                <a:cubicBezTo>
                  <a:pt x="2110" y="4375"/>
                  <a:pt x="2218" y="4297"/>
                  <a:pt x="2342" y="4297"/>
                </a:cubicBezTo>
                <a:lnTo>
                  <a:pt x="2529" y="4297"/>
                </a:lnTo>
                <a:cubicBezTo>
                  <a:pt x="2541" y="4296"/>
                  <a:pt x="2554" y="4295"/>
                  <a:pt x="2566" y="4295"/>
                </a:cubicBezTo>
                <a:cubicBezTo>
                  <a:pt x="2674" y="4295"/>
                  <a:pt x="2769" y="4355"/>
                  <a:pt x="2839" y="4452"/>
                </a:cubicBezTo>
                <a:lnTo>
                  <a:pt x="3056" y="4809"/>
                </a:lnTo>
                <a:lnTo>
                  <a:pt x="4204" y="4096"/>
                </a:lnTo>
                <a:lnTo>
                  <a:pt x="3986" y="3739"/>
                </a:lnTo>
                <a:cubicBezTo>
                  <a:pt x="3924" y="3646"/>
                  <a:pt x="3924" y="3506"/>
                  <a:pt x="3986" y="3413"/>
                </a:cubicBezTo>
                <a:lnTo>
                  <a:pt x="4048" y="3336"/>
                </a:lnTo>
                <a:cubicBezTo>
                  <a:pt x="4064" y="3305"/>
                  <a:pt x="4080" y="3274"/>
                  <a:pt x="4080" y="3242"/>
                </a:cubicBezTo>
                <a:cubicBezTo>
                  <a:pt x="4142" y="3118"/>
                  <a:pt x="4235" y="3072"/>
                  <a:pt x="4359" y="3041"/>
                </a:cubicBezTo>
                <a:lnTo>
                  <a:pt x="4762" y="3025"/>
                </a:lnTo>
                <a:lnTo>
                  <a:pt x="4731" y="1692"/>
                </a:lnTo>
                <a:lnTo>
                  <a:pt x="4312" y="1692"/>
                </a:lnTo>
                <a:cubicBezTo>
                  <a:pt x="4204" y="1692"/>
                  <a:pt x="4080" y="1630"/>
                  <a:pt x="4033" y="1521"/>
                </a:cubicBezTo>
                <a:lnTo>
                  <a:pt x="3909" y="1335"/>
                </a:lnTo>
                <a:cubicBezTo>
                  <a:pt x="3831" y="1242"/>
                  <a:pt x="3831" y="1102"/>
                  <a:pt x="3893" y="1009"/>
                </a:cubicBezTo>
                <a:lnTo>
                  <a:pt x="4080" y="637"/>
                </a:lnTo>
                <a:lnTo>
                  <a:pt x="29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28" name="Google Shape;328;p29"/>
          <p:cNvGrpSpPr/>
          <p:nvPr/>
        </p:nvGrpSpPr>
        <p:grpSpPr>
          <a:xfrm rot="-899960">
            <a:off x="8218214" y="3614536"/>
            <a:ext cx="454765" cy="457446"/>
            <a:chOff x="3137370" y="-570001"/>
            <a:chExt cx="454778" cy="457459"/>
          </a:xfrm>
        </p:grpSpPr>
        <p:sp>
          <p:nvSpPr>
            <p:cNvPr id="329" name="Google Shape;329;p29"/>
            <p:cNvSpPr/>
            <p:nvPr/>
          </p:nvSpPr>
          <p:spPr>
            <a:xfrm>
              <a:off x="3154081" y="-531752"/>
              <a:ext cx="429756" cy="377388"/>
            </a:xfrm>
            <a:custGeom>
              <a:avLst/>
              <a:gdLst/>
              <a:ahLst/>
              <a:cxnLst/>
              <a:rect l="l" t="t" r="r" b="b"/>
              <a:pathLst>
                <a:path w="4809" h="4223" extrusionOk="0">
                  <a:moveTo>
                    <a:pt x="2391" y="1246"/>
                  </a:moveTo>
                  <a:cubicBezTo>
                    <a:pt x="2524" y="1246"/>
                    <a:pt x="2660" y="1277"/>
                    <a:pt x="2792" y="1340"/>
                  </a:cubicBezTo>
                  <a:cubicBezTo>
                    <a:pt x="2792" y="1340"/>
                    <a:pt x="2792" y="1340"/>
                    <a:pt x="2792" y="1340"/>
                  </a:cubicBezTo>
                  <a:lnTo>
                    <a:pt x="2792" y="1340"/>
                  </a:lnTo>
                  <a:cubicBezTo>
                    <a:pt x="3226" y="1557"/>
                    <a:pt x="3412" y="2069"/>
                    <a:pt x="3195" y="2519"/>
                  </a:cubicBezTo>
                  <a:cubicBezTo>
                    <a:pt x="3052" y="2837"/>
                    <a:pt x="2746" y="3016"/>
                    <a:pt x="2420" y="3016"/>
                  </a:cubicBezTo>
                  <a:cubicBezTo>
                    <a:pt x="2286" y="3016"/>
                    <a:pt x="2148" y="2985"/>
                    <a:pt x="2016" y="2922"/>
                  </a:cubicBezTo>
                  <a:cubicBezTo>
                    <a:pt x="1567" y="2720"/>
                    <a:pt x="1396" y="2193"/>
                    <a:pt x="1613" y="1743"/>
                  </a:cubicBezTo>
                  <a:cubicBezTo>
                    <a:pt x="1767" y="1425"/>
                    <a:pt x="2068" y="1246"/>
                    <a:pt x="2391" y="1246"/>
                  </a:cubicBezTo>
                  <a:close/>
                  <a:moveTo>
                    <a:pt x="2408" y="1113"/>
                  </a:moveTo>
                  <a:cubicBezTo>
                    <a:pt x="2294" y="1113"/>
                    <a:pt x="2181" y="1133"/>
                    <a:pt x="2075" y="1170"/>
                  </a:cubicBezTo>
                  <a:lnTo>
                    <a:pt x="2075" y="1170"/>
                  </a:lnTo>
                  <a:cubicBezTo>
                    <a:pt x="1824" y="1251"/>
                    <a:pt x="1608" y="1428"/>
                    <a:pt x="1489" y="1681"/>
                  </a:cubicBezTo>
                  <a:cubicBezTo>
                    <a:pt x="1256" y="2193"/>
                    <a:pt x="1458" y="2798"/>
                    <a:pt x="1954" y="3015"/>
                  </a:cubicBezTo>
                  <a:cubicBezTo>
                    <a:pt x="2104" y="3092"/>
                    <a:pt x="2261" y="3128"/>
                    <a:pt x="2415" y="3128"/>
                  </a:cubicBezTo>
                  <a:cubicBezTo>
                    <a:pt x="2419" y="3128"/>
                    <a:pt x="2422" y="3128"/>
                    <a:pt x="2426" y="3128"/>
                  </a:cubicBezTo>
                  <a:lnTo>
                    <a:pt x="2426" y="3128"/>
                  </a:lnTo>
                  <a:cubicBezTo>
                    <a:pt x="2429" y="3128"/>
                    <a:pt x="2433" y="3128"/>
                    <a:pt x="2436" y="3128"/>
                  </a:cubicBezTo>
                  <a:cubicBezTo>
                    <a:pt x="2803" y="3128"/>
                    <a:pt x="3154" y="2917"/>
                    <a:pt x="3319" y="2565"/>
                  </a:cubicBezTo>
                  <a:cubicBezTo>
                    <a:pt x="3457" y="2271"/>
                    <a:pt x="3437" y="1945"/>
                    <a:pt x="3298" y="1673"/>
                  </a:cubicBezTo>
                  <a:lnTo>
                    <a:pt x="3298" y="1673"/>
                  </a:lnTo>
                  <a:cubicBezTo>
                    <a:pt x="3229" y="1531"/>
                    <a:pt x="3128" y="1405"/>
                    <a:pt x="2997" y="1310"/>
                  </a:cubicBezTo>
                  <a:lnTo>
                    <a:pt x="2997" y="1310"/>
                  </a:lnTo>
                  <a:cubicBezTo>
                    <a:pt x="2952" y="1275"/>
                    <a:pt x="2905" y="1244"/>
                    <a:pt x="2854" y="1216"/>
                  </a:cubicBezTo>
                  <a:cubicBezTo>
                    <a:pt x="2709" y="1146"/>
                    <a:pt x="2557" y="1113"/>
                    <a:pt x="2408" y="1113"/>
                  </a:cubicBezTo>
                  <a:close/>
                  <a:moveTo>
                    <a:pt x="2398" y="974"/>
                  </a:moveTo>
                  <a:cubicBezTo>
                    <a:pt x="2571" y="974"/>
                    <a:pt x="2748" y="1012"/>
                    <a:pt x="2916" y="1092"/>
                  </a:cubicBezTo>
                  <a:cubicBezTo>
                    <a:pt x="3490" y="1356"/>
                    <a:pt x="3722" y="2054"/>
                    <a:pt x="3459" y="2643"/>
                  </a:cubicBezTo>
                  <a:cubicBezTo>
                    <a:pt x="3257" y="3057"/>
                    <a:pt x="2837" y="3294"/>
                    <a:pt x="2403" y="3294"/>
                  </a:cubicBezTo>
                  <a:cubicBezTo>
                    <a:pt x="2236" y="3294"/>
                    <a:pt x="2067" y="3259"/>
                    <a:pt x="1908" y="3186"/>
                  </a:cubicBezTo>
                  <a:cubicBezTo>
                    <a:pt x="1318" y="2907"/>
                    <a:pt x="1086" y="2209"/>
                    <a:pt x="1365" y="1635"/>
                  </a:cubicBezTo>
                  <a:cubicBezTo>
                    <a:pt x="1553" y="1213"/>
                    <a:pt x="1964" y="974"/>
                    <a:pt x="2398" y="974"/>
                  </a:cubicBezTo>
                  <a:close/>
                  <a:moveTo>
                    <a:pt x="2415" y="0"/>
                  </a:moveTo>
                  <a:cubicBezTo>
                    <a:pt x="1629" y="0"/>
                    <a:pt x="868" y="429"/>
                    <a:pt x="512" y="1185"/>
                  </a:cubicBezTo>
                  <a:cubicBezTo>
                    <a:pt x="0" y="2224"/>
                    <a:pt x="434" y="3511"/>
                    <a:pt x="1473" y="4008"/>
                  </a:cubicBezTo>
                  <a:cubicBezTo>
                    <a:pt x="1770" y="4154"/>
                    <a:pt x="2086" y="4223"/>
                    <a:pt x="2399" y="4223"/>
                  </a:cubicBezTo>
                  <a:cubicBezTo>
                    <a:pt x="3184" y="4223"/>
                    <a:pt x="3946" y="3789"/>
                    <a:pt x="4312" y="3046"/>
                  </a:cubicBezTo>
                  <a:cubicBezTo>
                    <a:pt x="4808" y="1992"/>
                    <a:pt x="4389" y="735"/>
                    <a:pt x="3335" y="208"/>
                  </a:cubicBezTo>
                  <a:cubicBezTo>
                    <a:pt x="3040" y="67"/>
                    <a:pt x="2726" y="0"/>
                    <a:pt x="2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 name="Google Shape;330;p29"/>
            <p:cNvSpPr/>
            <p:nvPr/>
          </p:nvSpPr>
          <p:spPr>
            <a:xfrm>
              <a:off x="3237190" y="-194399"/>
              <a:ext cx="84629" cy="76318"/>
            </a:xfrm>
            <a:custGeom>
              <a:avLst/>
              <a:gdLst/>
              <a:ahLst/>
              <a:cxnLst/>
              <a:rect l="l" t="t" r="r" b="b"/>
              <a:pathLst>
                <a:path w="947" h="854" extrusionOk="0">
                  <a:moveTo>
                    <a:pt x="218" y="0"/>
                  </a:moveTo>
                  <a:lnTo>
                    <a:pt x="1" y="543"/>
                  </a:lnTo>
                  <a:lnTo>
                    <a:pt x="668" y="853"/>
                  </a:lnTo>
                  <a:lnTo>
                    <a:pt x="947" y="357"/>
                  </a:lnTo>
                  <a:lnTo>
                    <a:pt x="2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 name="Google Shape;331;p29"/>
            <p:cNvSpPr/>
            <p:nvPr/>
          </p:nvSpPr>
          <p:spPr>
            <a:xfrm>
              <a:off x="3137370" y="-313612"/>
              <a:ext cx="70777" cy="81858"/>
            </a:xfrm>
            <a:custGeom>
              <a:avLst/>
              <a:gdLst/>
              <a:ahLst/>
              <a:cxnLst/>
              <a:rect l="l" t="t" r="r" b="b"/>
              <a:pathLst>
                <a:path w="792" h="916" extrusionOk="0">
                  <a:moveTo>
                    <a:pt x="544" y="0"/>
                  </a:moveTo>
                  <a:lnTo>
                    <a:pt x="1" y="233"/>
                  </a:lnTo>
                  <a:lnTo>
                    <a:pt x="249" y="915"/>
                  </a:lnTo>
                  <a:lnTo>
                    <a:pt x="792" y="776"/>
                  </a:lnTo>
                  <a:lnTo>
                    <a:pt x="5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332;p29"/>
            <p:cNvSpPr/>
            <p:nvPr/>
          </p:nvSpPr>
          <p:spPr>
            <a:xfrm>
              <a:off x="3141570" y="-467499"/>
              <a:ext cx="76318" cy="83288"/>
            </a:xfrm>
            <a:custGeom>
              <a:avLst/>
              <a:gdLst/>
              <a:ahLst/>
              <a:cxnLst/>
              <a:rect l="l" t="t" r="r" b="b"/>
              <a:pathLst>
                <a:path w="854" h="932" extrusionOk="0">
                  <a:moveTo>
                    <a:pt x="311" y="1"/>
                  </a:moveTo>
                  <a:lnTo>
                    <a:pt x="0" y="637"/>
                  </a:lnTo>
                  <a:lnTo>
                    <a:pt x="512" y="931"/>
                  </a:lnTo>
                  <a:lnTo>
                    <a:pt x="854" y="218"/>
                  </a:lnTo>
                  <a:lnTo>
                    <a:pt x="31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33;p29"/>
            <p:cNvSpPr/>
            <p:nvPr/>
          </p:nvSpPr>
          <p:spPr>
            <a:xfrm>
              <a:off x="3256582" y="-570001"/>
              <a:ext cx="81858" cy="73547"/>
            </a:xfrm>
            <a:custGeom>
              <a:avLst/>
              <a:gdLst/>
              <a:ahLst/>
              <a:cxnLst/>
              <a:rect l="l" t="t" r="r" b="b"/>
              <a:pathLst>
                <a:path w="916" h="823" extrusionOk="0">
                  <a:moveTo>
                    <a:pt x="683" y="0"/>
                  </a:moveTo>
                  <a:lnTo>
                    <a:pt x="1" y="248"/>
                  </a:lnTo>
                  <a:lnTo>
                    <a:pt x="140" y="822"/>
                  </a:lnTo>
                  <a:lnTo>
                    <a:pt x="916" y="543"/>
                  </a:lnTo>
                  <a:lnTo>
                    <a:pt x="6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334;p29"/>
            <p:cNvSpPr/>
            <p:nvPr/>
          </p:nvSpPr>
          <p:spPr>
            <a:xfrm>
              <a:off x="3409039" y="-564460"/>
              <a:ext cx="83288" cy="76318"/>
            </a:xfrm>
            <a:custGeom>
              <a:avLst/>
              <a:gdLst/>
              <a:ahLst/>
              <a:cxnLst/>
              <a:rect l="l" t="t" r="r" b="b"/>
              <a:pathLst>
                <a:path w="932" h="854" extrusionOk="0">
                  <a:moveTo>
                    <a:pt x="296" y="0"/>
                  </a:moveTo>
                  <a:lnTo>
                    <a:pt x="1" y="496"/>
                  </a:lnTo>
                  <a:lnTo>
                    <a:pt x="714" y="853"/>
                  </a:lnTo>
                  <a:lnTo>
                    <a:pt x="931" y="310"/>
                  </a:lnTo>
                  <a:lnTo>
                    <a:pt x="2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335;p29"/>
            <p:cNvSpPr/>
            <p:nvPr/>
          </p:nvSpPr>
          <p:spPr>
            <a:xfrm>
              <a:off x="3521371" y="-450877"/>
              <a:ext cx="70777" cy="81858"/>
            </a:xfrm>
            <a:custGeom>
              <a:avLst/>
              <a:gdLst/>
              <a:ahLst/>
              <a:cxnLst/>
              <a:rect l="l" t="t" r="r" b="b"/>
              <a:pathLst>
                <a:path w="792" h="916" extrusionOk="0">
                  <a:moveTo>
                    <a:pt x="558" y="1"/>
                  </a:moveTo>
                  <a:lnTo>
                    <a:pt x="0" y="140"/>
                  </a:lnTo>
                  <a:lnTo>
                    <a:pt x="279" y="916"/>
                  </a:lnTo>
                  <a:lnTo>
                    <a:pt x="791" y="683"/>
                  </a:lnTo>
                  <a:lnTo>
                    <a:pt x="5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29"/>
            <p:cNvSpPr/>
            <p:nvPr/>
          </p:nvSpPr>
          <p:spPr>
            <a:xfrm>
              <a:off x="3513060" y="-298420"/>
              <a:ext cx="76318" cy="83288"/>
            </a:xfrm>
            <a:custGeom>
              <a:avLst/>
              <a:gdLst/>
              <a:ahLst/>
              <a:cxnLst/>
              <a:rect l="l" t="t" r="r" b="b"/>
              <a:pathLst>
                <a:path w="854" h="932" extrusionOk="0">
                  <a:moveTo>
                    <a:pt x="341" y="1"/>
                  </a:moveTo>
                  <a:lnTo>
                    <a:pt x="0" y="730"/>
                  </a:lnTo>
                  <a:lnTo>
                    <a:pt x="543" y="931"/>
                  </a:lnTo>
                  <a:lnTo>
                    <a:pt x="853" y="296"/>
                  </a:lnTo>
                  <a:lnTo>
                    <a:pt x="3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29"/>
            <p:cNvSpPr/>
            <p:nvPr/>
          </p:nvSpPr>
          <p:spPr>
            <a:xfrm>
              <a:off x="3393847" y="-184748"/>
              <a:ext cx="80429" cy="72207"/>
            </a:xfrm>
            <a:custGeom>
              <a:avLst/>
              <a:gdLst/>
              <a:ahLst/>
              <a:cxnLst/>
              <a:rect l="l" t="t" r="r" b="b"/>
              <a:pathLst>
                <a:path w="900" h="808" extrusionOk="0">
                  <a:moveTo>
                    <a:pt x="745" y="1"/>
                  </a:moveTo>
                  <a:lnTo>
                    <a:pt x="0" y="264"/>
                  </a:lnTo>
                  <a:lnTo>
                    <a:pt x="233" y="807"/>
                  </a:lnTo>
                  <a:lnTo>
                    <a:pt x="900" y="559"/>
                  </a:lnTo>
                  <a:lnTo>
                    <a:pt x="7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8" name="Google Shape;338;p29"/>
          <p:cNvGrpSpPr/>
          <p:nvPr/>
        </p:nvGrpSpPr>
        <p:grpSpPr>
          <a:xfrm>
            <a:off x="7984623" y="4115930"/>
            <a:ext cx="888556" cy="888556"/>
            <a:chOff x="3601710" y="-660170"/>
            <a:chExt cx="888556" cy="888556"/>
          </a:xfrm>
        </p:grpSpPr>
        <p:sp>
          <p:nvSpPr>
            <p:cNvPr id="339" name="Google Shape;339;p29"/>
            <p:cNvSpPr/>
            <p:nvPr/>
          </p:nvSpPr>
          <p:spPr>
            <a:xfrm>
              <a:off x="3633613" y="-585997"/>
              <a:ext cx="838601" cy="740210"/>
            </a:xfrm>
            <a:custGeom>
              <a:avLst/>
              <a:gdLst/>
              <a:ahLst/>
              <a:cxnLst/>
              <a:rect l="l" t="t" r="r" b="b"/>
              <a:pathLst>
                <a:path w="9384" h="8283" extrusionOk="0">
                  <a:moveTo>
                    <a:pt x="4688" y="2208"/>
                  </a:moveTo>
                  <a:cubicBezTo>
                    <a:pt x="4929" y="2208"/>
                    <a:pt x="5175" y="2253"/>
                    <a:pt x="5413" y="2350"/>
                  </a:cubicBezTo>
                  <a:cubicBezTo>
                    <a:pt x="6406" y="2738"/>
                    <a:pt x="6887" y="3870"/>
                    <a:pt x="6483" y="4878"/>
                  </a:cubicBezTo>
                  <a:cubicBezTo>
                    <a:pt x="6178" y="5618"/>
                    <a:pt x="5455" y="6082"/>
                    <a:pt x="4691" y="6082"/>
                  </a:cubicBezTo>
                  <a:cubicBezTo>
                    <a:pt x="4446" y="6082"/>
                    <a:pt x="4196" y="6035"/>
                    <a:pt x="3955" y="5933"/>
                  </a:cubicBezTo>
                  <a:cubicBezTo>
                    <a:pt x="2978" y="5530"/>
                    <a:pt x="2482" y="4413"/>
                    <a:pt x="2901" y="3421"/>
                  </a:cubicBezTo>
                  <a:cubicBezTo>
                    <a:pt x="3207" y="2666"/>
                    <a:pt x="3925" y="2208"/>
                    <a:pt x="4688" y="2208"/>
                  </a:cubicBezTo>
                  <a:close/>
                  <a:moveTo>
                    <a:pt x="4697" y="0"/>
                  </a:moveTo>
                  <a:cubicBezTo>
                    <a:pt x="3061" y="0"/>
                    <a:pt x="1501" y="970"/>
                    <a:pt x="853" y="2583"/>
                  </a:cubicBezTo>
                  <a:cubicBezTo>
                    <a:pt x="0" y="4692"/>
                    <a:pt x="1009" y="7112"/>
                    <a:pt x="3149" y="7980"/>
                  </a:cubicBezTo>
                  <a:cubicBezTo>
                    <a:pt x="3656" y="8185"/>
                    <a:pt x="4180" y="8283"/>
                    <a:pt x="4696" y="8283"/>
                  </a:cubicBezTo>
                  <a:cubicBezTo>
                    <a:pt x="6326" y="8283"/>
                    <a:pt x="7871" y="7311"/>
                    <a:pt x="8531" y="5685"/>
                  </a:cubicBezTo>
                  <a:cubicBezTo>
                    <a:pt x="9384" y="3576"/>
                    <a:pt x="8376" y="1156"/>
                    <a:pt x="6251" y="303"/>
                  </a:cubicBezTo>
                  <a:cubicBezTo>
                    <a:pt x="5743" y="98"/>
                    <a:pt x="5216" y="0"/>
                    <a:pt x="46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40;p29"/>
            <p:cNvSpPr/>
            <p:nvPr/>
          </p:nvSpPr>
          <p:spPr>
            <a:xfrm>
              <a:off x="3823514" y="85581"/>
              <a:ext cx="162197" cy="142805"/>
            </a:xfrm>
            <a:custGeom>
              <a:avLst/>
              <a:gdLst/>
              <a:ahLst/>
              <a:cxnLst/>
              <a:rect l="l" t="t" r="r" b="b"/>
              <a:pathLst>
                <a:path w="1815" h="1598" extrusionOk="0">
                  <a:moveTo>
                    <a:pt x="341" y="0"/>
                  </a:moveTo>
                  <a:lnTo>
                    <a:pt x="0" y="1086"/>
                  </a:lnTo>
                  <a:lnTo>
                    <a:pt x="1319" y="1598"/>
                  </a:lnTo>
                  <a:lnTo>
                    <a:pt x="1815" y="589"/>
                  </a:lnTo>
                  <a:lnTo>
                    <a:pt x="3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41;p29"/>
            <p:cNvSpPr/>
            <p:nvPr/>
          </p:nvSpPr>
          <p:spPr>
            <a:xfrm>
              <a:off x="3608681" y="-138993"/>
              <a:ext cx="145576" cy="163627"/>
            </a:xfrm>
            <a:custGeom>
              <a:avLst/>
              <a:gdLst/>
              <a:ahLst/>
              <a:cxnLst/>
              <a:rect l="l" t="t" r="r" b="b"/>
              <a:pathLst>
                <a:path w="1629" h="1831" extrusionOk="0">
                  <a:moveTo>
                    <a:pt x="1008" y="0"/>
                  </a:moveTo>
                  <a:lnTo>
                    <a:pt x="0" y="528"/>
                  </a:lnTo>
                  <a:lnTo>
                    <a:pt x="543" y="1831"/>
                  </a:lnTo>
                  <a:lnTo>
                    <a:pt x="1629" y="1458"/>
                  </a:lnTo>
                  <a:lnTo>
                    <a:pt x="10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342;p29"/>
            <p:cNvSpPr/>
            <p:nvPr/>
          </p:nvSpPr>
          <p:spPr>
            <a:xfrm>
              <a:off x="3601710" y="-438366"/>
              <a:ext cx="142895" cy="163627"/>
            </a:xfrm>
            <a:custGeom>
              <a:avLst/>
              <a:gdLst/>
              <a:ahLst/>
              <a:cxnLst/>
              <a:rect l="l" t="t" r="r" b="b"/>
              <a:pathLst>
                <a:path w="1599" h="1831" extrusionOk="0">
                  <a:moveTo>
                    <a:pt x="512" y="0"/>
                  </a:moveTo>
                  <a:lnTo>
                    <a:pt x="1" y="1319"/>
                  </a:lnTo>
                  <a:lnTo>
                    <a:pt x="1009" y="1831"/>
                  </a:lnTo>
                  <a:lnTo>
                    <a:pt x="1598" y="357"/>
                  </a:lnTo>
                  <a:lnTo>
                    <a:pt x="5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343;p29"/>
            <p:cNvSpPr/>
            <p:nvPr/>
          </p:nvSpPr>
          <p:spPr>
            <a:xfrm>
              <a:off x="3805462" y="-653199"/>
              <a:ext cx="163627" cy="144235"/>
            </a:xfrm>
            <a:custGeom>
              <a:avLst/>
              <a:gdLst/>
              <a:ahLst/>
              <a:cxnLst/>
              <a:rect l="l" t="t" r="r" b="b"/>
              <a:pathLst>
                <a:path w="1831" h="1614" extrusionOk="0">
                  <a:moveTo>
                    <a:pt x="1303" y="0"/>
                  </a:moveTo>
                  <a:lnTo>
                    <a:pt x="1" y="543"/>
                  </a:lnTo>
                  <a:lnTo>
                    <a:pt x="373" y="1613"/>
                  </a:lnTo>
                  <a:lnTo>
                    <a:pt x="1831" y="993"/>
                  </a:lnTo>
                  <a:lnTo>
                    <a:pt x="13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344;p29"/>
            <p:cNvSpPr/>
            <p:nvPr/>
          </p:nvSpPr>
          <p:spPr>
            <a:xfrm>
              <a:off x="4104835" y="-660170"/>
              <a:ext cx="163627" cy="144235"/>
            </a:xfrm>
            <a:custGeom>
              <a:avLst/>
              <a:gdLst/>
              <a:ahLst/>
              <a:cxnLst/>
              <a:rect l="l" t="t" r="r" b="b"/>
              <a:pathLst>
                <a:path w="1831" h="1614" extrusionOk="0">
                  <a:moveTo>
                    <a:pt x="512" y="1"/>
                  </a:moveTo>
                  <a:lnTo>
                    <a:pt x="1" y="1009"/>
                  </a:lnTo>
                  <a:lnTo>
                    <a:pt x="1505" y="1614"/>
                  </a:lnTo>
                  <a:lnTo>
                    <a:pt x="1831" y="528"/>
                  </a:lnTo>
                  <a:lnTo>
                    <a:pt x="5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45;p29"/>
            <p:cNvSpPr/>
            <p:nvPr/>
          </p:nvSpPr>
          <p:spPr>
            <a:xfrm>
              <a:off x="4339061" y="-454988"/>
              <a:ext cx="145665" cy="162197"/>
            </a:xfrm>
            <a:custGeom>
              <a:avLst/>
              <a:gdLst/>
              <a:ahLst/>
              <a:cxnLst/>
              <a:rect l="l" t="t" r="r" b="b"/>
              <a:pathLst>
                <a:path w="1630" h="1815" extrusionOk="0">
                  <a:moveTo>
                    <a:pt x="1071" y="0"/>
                  </a:moveTo>
                  <a:lnTo>
                    <a:pt x="1" y="342"/>
                  </a:lnTo>
                  <a:lnTo>
                    <a:pt x="621" y="1815"/>
                  </a:lnTo>
                  <a:lnTo>
                    <a:pt x="1629" y="1288"/>
                  </a:lnTo>
                  <a:lnTo>
                    <a:pt x="10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46;p29"/>
            <p:cNvSpPr/>
            <p:nvPr/>
          </p:nvSpPr>
          <p:spPr>
            <a:xfrm>
              <a:off x="4346031" y="-155615"/>
              <a:ext cx="144235" cy="162197"/>
            </a:xfrm>
            <a:custGeom>
              <a:avLst/>
              <a:gdLst/>
              <a:ahLst/>
              <a:cxnLst/>
              <a:rect l="l" t="t" r="r" b="b"/>
              <a:pathLst>
                <a:path w="1614" h="1815" extrusionOk="0">
                  <a:moveTo>
                    <a:pt x="605" y="0"/>
                  </a:moveTo>
                  <a:lnTo>
                    <a:pt x="0" y="1474"/>
                  </a:lnTo>
                  <a:lnTo>
                    <a:pt x="1086" y="1815"/>
                  </a:lnTo>
                  <a:lnTo>
                    <a:pt x="1613" y="497"/>
                  </a:lnTo>
                  <a:lnTo>
                    <a:pt x="6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347;p29"/>
            <p:cNvSpPr/>
            <p:nvPr/>
          </p:nvSpPr>
          <p:spPr>
            <a:xfrm>
              <a:off x="4122887" y="78611"/>
              <a:ext cx="162197" cy="142805"/>
            </a:xfrm>
            <a:custGeom>
              <a:avLst/>
              <a:gdLst/>
              <a:ahLst/>
              <a:cxnLst/>
              <a:rect l="l" t="t" r="r" b="b"/>
              <a:pathLst>
                <a:path w="1815" h="1598" extrusionOk="0">
                  <a:moveTo>
                    <a:pt x="1474" y="0"/>
                  </a:moveTo>
                  <a:lnTo>
                    <a:pt x="0" y="621"/>
                  </a:lnTo>
                  <a:lnTo>
                    <a:pt x="528" y="1598"/>
                  </a:lnTo>
                  <a:lnTo>
                    <a:pt x="1815" y="1055"/>
                  </a:lnTo>
                  <a:lnTo>
                    <a:pt x="14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 name="Google Shape;348;p29"/>
            <p:cNvSpPr/>
            <p:nvPr/>
          </p:nvSpPr>
          <p:spPr>
            <a:xfrm>
              <a:off x="3928786" y="-339975"/>
              <a:ext cx="231634" cy="249596"/>
            </a:xfrm>
            <a:custGeom>
              <a:avLst/>
              <a:gdLst/>
              <a:ahLst/>
              <a:cxnLst/>
              <a:rect l="l" t="t" r="r" b="b"/>
              <a:pathLst>
                <a:path w="2592" h="2793" extrusionOk="0">
                  <a:moveTo>
                    <a:pt x="1305" y="944"/>
                  </a:moveTo>
                  <a:cubicBezTo>
                    <a:pt x="1361" y="944"/>
                    <a:pt x="1418" y="955"/>
                    <a:pt x="1474" y="978"/>
                  </a:cubicBezTo>
                  <a:cubicBezTo>
                    <a:pt x="1707" y="1071"/>
                    <a:pt x="1816" y="1319"/>
                    <a:pt x="1722" y="1552"/>
                  </a:cubicBezTo>
                  <a:cubicBezTo>
                    <a:pt x="1651" y="1731"/>
                    <a:pt x="1486" y="1846"/>
                    <a:pt x="1308" y="1846"/>
                  </a:cubicBezTo>
                  <a:cubicBezTo>
                    <a:pt x="1255" y="1846"/>
                    <a:pt x="1201" y="1836"/>
                    <a:pt x="1149" y="1815"/>
                  </a:cubicBezTo>
                  <a:cubicBezTo>
                    <a:pt x="900" y="1707"/>
                    <a:pt x="792" y="1459"/>
                    <a:pt x="885" y="1226"/>
                  </a:cubicBezTo>
                  <a:cubicBezTo>
                    <a:pt x="967" y="1050"/>
                    <a:pt x="1130" y="944"/>
                    <a:pt x="1305" y="944"/>
                  </a:cubicBezTo>
                  <a:close/>
                  <a:moveTo>
                    <a:pt x="1474" y="1"/>
                  </a:moveTo>
                  <a:lnTo>
                    <a:pt x="172" y="543"/>
                  </a:lnTo>
                  <a:lnTo>
                    <a:pt x="1" y="1939"/>
                  </a:lnTo>
                  <a:lnTo>
                    <a:pt x="1118" y="2792"/>
                  </a:lnTo>
                  <a:lnTo>
                    <a:pt x="2420" y="2249"/>
                  </a:lnTo>
                  <a:lnTo>
                    <a:pt x="2591" y="854"/>
                  </a:lnTo>
                  <a:lnTo>
                    <a:pt x="1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9" name="Google Shape;349;p29"/>
          <p:cNvGrpSpPr/>
          <p:nvPr/>
        </p:nvGrpSpPr>
        <p:grpSpPr>
          <a:xfrm rot="-899960">
            <a:off x="3703807" y="656452"/>
            <a:ext cx="454765" cy="457446"/>
            <a:chOff x="3137370" y="-570001"/>
            <a:chExt cx="454778" cy="457459"/>
          </a:xfrm>
        </p:grpSpPr>
        <p:sp>
          <p:nvSpPr>
            <p:cNvPr id="350" name="Google Shape;350;p29"/>
            <p:cNvSpPr/>
            <p:nvPr/>
          </p:nvSpPr>
          <p:spPr>
            <a:xfrm>
              <a:off x="3154081" y="-531752"/>
              <a:ext cx="429756" cy="377388"/>
            </a:xfrm>
            <a:custGeom>
              <a:avLst/>
              <a:gdLst/>
              <a:ahLst/>
              <a:cxnLst/>
              <a:rect l="l" t="t" r="r" b="b"/>
              <a:pathLst>
                <a:path w="4809" h="4223" extrusionOk="0">
                  <a:moveTo>
                    <a:pt x="2391" y="1246"/>
                  </a:moveTo>
                  <a:cubicBezTo>
                    <a:pt x="2524" y="1246"/>
                    <a:pt x="2660" y="1277"/>
                    <a:pt x="2792" y="1340"/>
                  </a:cubicBezTo>
                  <a:cubicBezTo>
                    <a:pt x="2792" y="1340"/>
                    <a:pt x="2792" y="1340"/>
                    <a:pt x="2792" y="1340"/>
                  </a:cubicBezTo>
                  <a:lnTo>
                    <a:pt x="2792" y="1340"/>
                  </a:lnTo>
                  <a:cubicBezTo>
                    <a:pt x="3226" y="1557"/>
                    <a:pt x="3412" y="2069"/>
                    <a:pt x="3195" y="2519"/>
                  </a:cubicBezTo>
                  <a:cubicBezTo>
                    <a:pt x="3052" y="2837"/>
                    <a:pt x="2746" y="3016"/>
                    <a:pt x="2420" y="3016"/>
                  </a:cubicBezTo>
                  <a:cubicBezTo>
                    <a:pt x="2286" y="3016"/>
                    <a:pt x="2148" y="2985"/>
                    <a:pt x="2016" y="2922"/>
                  </a:cubicBezTo>
                  <a:cubicBezTo>
                    <a:pt x="1567" y="2720"/>
                    <a:pt x="1396" y="2193"/>
                    <a:pt x="1613" y="1743"/>
                  </a:cubicBezTo>
                  <a:cubicBezTo>
                    <a:pt x="1767" y="1425"/>
                    <a:pt x="2068" y="1246"/>
                    <a:pt x="2391" y="1246"/>
                  </a:cubicBezTo>
                  <a:close/>
                  <a:moveTo>
                    <a:pt x="2408" y="1113"/>
                  </a:moveTo>
                  <a:cubicBezTo>
                    <a:pt x="2294" y="1113"/>
                    <a:pt x="2181" y="1133"/>
                    <a:pt x="2075" y="1170"/>
                  </a:cubicBezTo>
                  <a:lnTo>
                    <a:pt x="2075" y="1170"/>
                  </a:lnTo>
                  <a:cubicBezTo>
                    <a:pt x="1824" y="1251"/>
                    <a:pt x="1608" y="1428"/>
                    <a:pt x="1489" y="1681"/>
                  </a:cubicBezTo>
                  <a:cubicBezTo>
                    <a:pt x="1256" y="2193"/>
                    <a:pt x="1458" y="2798"/>
                    <a:pt x="1954" y="3015"/>
                  </a:cubicBezTo>
                  <a:cubicBezTo>
                    <a:pt x="2104" y="3092"/>
                    <a:pt x="2261" y="3128"/>
                    <a:pt x="2415" y="3128"/>
                  </a:cubicBezTo>
                  <a:cubicBezTo>
                    <a:pt x="2419" y="3128"/>
                    <a:pt x="2422" y="3128"/>
                    <a:pt x="2426" y="3128"/>
                  </a:cubicBezTo>
                  <a:lnTo>
                    <a:pt x="2426" y="3128"/>
                  </a:lnTo>
                  <a:cubicBezTo>
                    <a:pt x="2429" y="3128"/>
                    <a:pt x="2433" y="3128"/>
                    <a:pt x="2436" y="3128"/>
                  </a:cubicBezTo>
                  <a:cubicBezTo>
                    <a:pt x="2803" y="3128"/>
                    <a:pt x="3154" y="2917"/>
                    <a:pt x="3319" y="2565"/>
                  </a:cubicBezTo>
                  <a:cubicBezTo>
                    <a:pt x="3457" y="2271"/>
                    <a:pt x="3437" y="1945"/>
                    <a:pt x="3298" y="1673"/>
                  </a:cubicBezTo>
                  <a:lnTo>
                    <a:pt x="3298" y="1673"/>
                  </a:lnTo>
                  <a:cubicBezTo>
                    <a:pt x="3229" y="1531"/>
                    <a:pt x="3128" y="1405"/>
                    <a:pt x="2997" y="1310"/>
                  </a:cubicBezTo>
                  <a:lnTo>
                    <a:pt x="2997" y="1310"/>
                  </a:lnTo>
                  <a:cubicBezTo>
                    <a:pt x="2952" y="1275"/>
                    <a:pt x="2905" y="1244"/>
                    <a:pt x="2854" y="1216"/>
                  </a:cubicBezTo>
                  <a:cubicBezTo>
                    <a:pt x="2709" y="1146"/>
                    <a:pt x="2557" y="1113"/>
                    <a:pt x="2408" y="1113"/>
                  </a:cubicBezTo>
                  <a:close/>
                  <a:moveTo>
                    <a:pt x="2398" y="974"/>
                  </a:moveTo>
                  <a:cubicBezTo>
                    <a:pt x="2571" y="974"/>
                    <a:pt x="2748" y="1012"/>
                    <a:pt x="2916" y="1092"/>
                  </a:cubicBezTo>
                  <a:cubicBezTo>
                    <a:pt x="3490" y="1356"/>
                    <a:pt x="3722" y="2054"/>
                    <a:pt x="3459" y="2643"/>
                  </a:cubicBezTo>
                  <a:cubicBezTo>
                    <a:pt x="3257" y="3057"/>
                    <a:pt x="2837" y="3294"/>
                    <a:pt x="2403" y="3294"/>
                  </a:cubicBezTo>
                  <a:cubicBezTo>
                    <a:pt x="2236" y="3294"/>
                    <a:pt x="2067" y="3259"/>
                    <a:pt x="1908" y="3186"/>
                  </a:cubicBezTo>
                  <a:cubicBezTo>
                    <a:pt x="1318" y="2907"/>
                    <a:pt x="1086" y="2209"/>
                    <a:pt x="1365" y="1635"/>
                  </a:cubicBezTo>
                  <a:cubicBezTo>
                    <a:pt x="1553" y="1213"/>
                    <a:pt x="1964" y="974"/>
                    <a:pt x="2398" y="974"/>
                  </a:cubicBezTo>
                  <a:close/>
                  <a:moveTo>
                    <a:pt x="2415" y="0"/>
                  </a:moveTo>
                  <a:cubicBezTo>
                    <a:pt x="1629" y="0"/>
                    <a:pt x="868" y="429"/>
                    <a:pt x="512" y="1185"/>
                  </a:cubicBezTo>
                  <a:cubicBezTo>
                    <a:pt x="0" y="2224"/>
                    <a:pt x="434" y="3511"/>
                    <a:pt x="1473" y="4008"/>
                  </a:cubicBezTo>
                  <a:cubicBezTo>
                    <a:pt x="1770" y="4154"/>
                    <a:pt x="2086" y="4223"/>
                    <a:pt x="2399" y="4223"/>
                  </a:cubicBezTo>
                  <a:cubicBezTo>
                    <a:pt x="3184" y="4223"/>
                    <a:pt x="3946" y="3789"/>
                    <a:pt x="4312" y="3046"/>
                  </a:cubicBezTo>
                  <a:cubicBezTo>
                    <a:pt x="4808" y="1992"/>
                    <a:pt x="4389" y="735"/>
                    <a:pt x="3335" y="208"/>
                  </a:cubicBezTo>
                  <a:cubicBezTo>
                    <a:pt x="3040" y="67"/>
                    <a:pt x="2726" y="0"/>
                    <a:pt x="2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 name="Google Shape;351;p29"/>
            <p:cNvSpPr/>
            <p:nvPr/>
          </p:nvSpPr>
          <p:spPr>
            <a:xfrm>
              <a:off x="3237190" y="-194399"/>
              <a:ext cx="84629" cy="76318"/>
            </a:xfrm>
            <a:custGeom>
              <a:avLst/>
              <a:gdLst/>
              <a:ahLst/>
              <a:cxnLst/>
              <a:rect l="l" t="t" r="r" b="b"/>
              <a:pathLst>
                <a:path w="947" h="854" extrusionOk="0">
                  <a:moveTo>
                    <a:pt x="218" y="0"/>
                  </a:moveTo>
                  <a:lnTo>
                    <a:pt x="1" y="543"/>
                  </a:lnTo>
                  <a:lnTo>
                    <a:pt x="668" y="853"/>
                  </a:lnTo>
                  <a:lnTo>
                    <a:pt x="947" y="357"/>
                  </a:lnTo>
                  <a:lnTo>
                    <a:pt x="2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 name="Google Shape;352;p29"/>
            <p:cNvSpPr/>
            <p:nvPr/>
          </p:nvSpPr>
          <p:spPr>
            <a:xfrm>
              <a:off x="3137370" y="-313612"/>
              <a:ext cx="70777" cy="81858"/>
            </a:xfrm>
            <a:custGeom>
              <a:avLst/>
              <a:gdLst/>
              <a:ahLst/>
              <a:cxnLst/>
              <a:rect l="l" t="t" r="r" b="b"/>
              <a:pathLst>
                <a:path w="792" h="916" extrusionOk="0">
                  <a:moveTo>
                    <a:pt x="544" y="0"/>
                  </a:moveTo>
                  <a:lnTo>
                    <a:pt x="1" y="233"/>
                  </a:lnTo>
                  <a:lnTo>
                    <a:pt x="249" y="915"/>
                  </a:lnTo>
                  <a:lnTo>
                    <a:pt x="792" y="776"/>
                  </a:lnTo>
                  <a:lnTo>
                    <a:pt x="5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353;p29"/>
            <p:cNvSpPr/>
            <p:nvPr/>
          </p:nvSpPr>
          <p:spPr>
            <a:xfrm>
              <a:off x="3141570" y="-467499"/>
              <a:ext cx="76318" cy="83288"/>
            </a:xfrm>
            <a:custGeom>
              <a:avLst/>
              <a:gdLst/>
              <a:ahLst/>
              <a:cxnLst/>
              <a:rect l="l" t="t" r="r" b="b"/>
              <a:pathLst>
                <a:path w="854" h="932" extrusionOk="0">
                  <a:moveTo>
                    <a:pt x="311" y="1"/>
                  </a:moveTo>
                  <a:lnTo>
                    <a:pt x="0" y="637"/>
                  </a:lnTo>
                  <a:lnTo>
                    <a:pt x="512" y="931"/>
                  </a:lnTo>
                  <a:lnTo>
                    <a:pt x="854" y="218"/>
                  </a:lnTo>
                  <a:lnTo>
                    <a:pt x="3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 name="Google Shape;354;p29"/>
            <p:cNvSpPr/>
            <p:nvPr/>
          </p:nvSpPr>
          <p:spPr>
            <a:xfrm>
              <a:off x="3256582" y="-570001"/>
              <a:ext cx="81858" cy="73547"/>
            </a:xfrm>
            <a:custGeom>
              <a:avLst/>
              <a:gdLst/>
              <a:ahLst/>
              <a:cxnLst/>
              <a:rect l="l" t="t" r="r" b="b"/>
              <a:pathLst>
                <a:path w="916" h="823" extrusionOk="0">
                  <a:moveTo>
                    <a:pt x="683" y="0"/>
                  </a:moveTo>
                  <a:lnTo>
                    <a:pt x="1" y="248"/>
                  </a:lnTo>
                  <a:lnTo>
                    <a:pt x="140" y="822"/>
                  </a:lnTo>
                  <a:lnTo>
                    <a:pt x="916" y="543"/>
                  </a:lnTo>
                  <a:lnTo>
                    <a:pt x="6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355;p29"/>
            <p:cNvSpPr/>
            <p:nvPr/>
          </p:nvSpPr>
          <p:spPr>
            <a:xfrm>
              <a:off x="3409039" y="-564460"/>
              <a:ext cx="83288" cy="76318"/>
            </a:xfrm>
            <a:custGeom>
              <a:avLst/>
              <a:gdLst/>
              <a:ahLst/>
              <a:cxnLst/>
              <a:rect l="l" t="t" r="r" b="b"/>
              <a:pathLst>
                <a:path w="932" h="854" extrusionOk="0">
                  <a:moveTo>
                    <a:pt x="296" y="0"/>
                  </a:moveTo>
                  <a:lnTo>
                    <a:pt x="1" y="496"/>
                  </a:lnTo>
                  <a:lnTo>
                    <a:pt x="714" y="853"/>
                  </a:lnTo>
                  <a:lnTo>
                    <a:pt x="931" y="310"/>
                  </a:lnTo>
                  <a:lnTo>
                    <a:pt x="2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 name="Google Shape;356;p29"/>
            <p:cNvSpPr/>
            <p:nvPr/>
          </p:nvSpPr>
          <p:spPr>
            <a:xfrm>
              <a:off x="3521371" y="-450877"/>
              <a:ext cx="70777" cy="81858"/>
            </a:xfrm>
            <a:custGeom>
              <a:avLst/>
              <a:gdLst/>
              <a:ahLst/>
              <a:cxnLst/>
              <a:rect l="l" t="t" r="r" b="b"/>
              <a:pathLst>
                <a:path w="792" h="916" extrusionOk="0">
                  <a:moveTo>
                    <a:pt x="558" y="1"/>
                  </a:moveTo>
                  <a:lnTo>
                    <a:pt x="0" y="140"/>
                  </a:lnTo>
                  <a:lnTo>
                    <a:pt x="279" y="916"/>
                  </a:lnTo>
                  <a:lnTo>
                    <a:pt x="791" y="683"/>
                  </a:lnTo>
                  <a:lnTo>
                    <a:pt x="5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 name="Google Shape;357;p29"/>
            <p:cNvSpPr/>
            <p:nvPr/>
          </p:nvSpPr>
          <p:spPr>
            <a:xfrm>
              <a:off x="3513060" y="-298420"/>
              <a:ext cx="76318" cy="83288"/>
            </a:xfrm>
            <a:custGeom>
              <a:avLst/>
              <a:gdLst/>
              <a:ahLst/>
              <a:cxnLst/>
              <a:rect l="l" t="t" r="r" b="b"/>
              <a:pathLst>
                <a:path w="854" h="932" extrusionOk="0">
                  <a:moveTo>
                    <a:pt x="341" y="1"/>
                  </a:moveTo>
                  <a:lnTo>
                    <a:pt x="0" y="730"/>
                  </a:lnTo>
                  <a:lnTo>
                    <a:pt x="543" y="931"/>
                  </a:lnTo>
                  <a:lnTo>
                    <a:pt x="853" y="296"/>
                  </a:lnTo>
                  <a:lnTo>
                    <a:pt x="3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 name="Google Shape;358;p29"/>
            <p:cNvSpPr/>
            <p:nvPr/>
          </p:nvSpPr>
          <p:spPr>
            <a:xfrm>
              <a:off x="3393847" y="-184748"/>
              <a:ext cx="80429" cy="72207"/>
            </a:xfrm>
            <a:custGeom>
              <a:avLst/>
              <a:gdLst/>
              <a:ahLst/>
              <a:cxnLst/>
              <a:rect l="l" t="t" r="r" b="b"/>
              <a:pathLst>
                <a:path w="900" h="808" extrusionOk="0">
                  <a:moveTo>
                    <a:pt x="745" y="1"/>
                  </a:moveTo>
                  <a:lnTo>
                    <a:pt x="0" y="264"/>
                  </a:lnTo>
                  <a:lnTo>
                    <a:pt x="233" y="807"/>
                  </a:lnTo>
                  <a:lnTo>
                    <a:pt x="900" y="559"/>
                  </a:lnTo>
                  <a:lnTo>
                    <a:pt x="7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715100" y="2349499"/>
            <a:ext cx="3720900" cy="659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solidFill>
                  <a:schemeClr val="hlink"/>
                </a:solidFill>
                <a:latin typeface="Teko Medium"/>
                <a:ea typeface="Teko Medium"/>
                <a:cs typeface="Teko Medium"/>
                <a:sym typeface="Teko Medium"/>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4" name="Google Shape;64;p9"/>
          <p:cNvSpPr txBox="1">
            <a:spLocks noGrp="1"/>
          </p:cNvSpPr>
          <p:nvPr>
            <p:ph type="subTitle" idx="1"/>
          </p:nvPr>
        </p:nvSpPr>
        <p:spPr>
          <a:xfrm>
            <a:off x="715100" y="2905000"/>
            <a:ext cx="3720900" cy="124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5" name="Google Shape;65;p9"/>
          <p:cNvGrpSpPr/>
          <p:nvPr/>
        </p:nvGrpSpPr>
        <p:grpSpPr>
          <a:xfrm flipH="1">
            <a:off x="-2000921" y="4535157"/>
            <a:ext cx="5053091" cy="435777"/>
            <a:chOff x="5896679" y="4472082"/>
            <a:chExt cx="5053091" cy="435777"/>
          </a:xfrm>
        </p:grpSpPr>
        <p:grpSp>
          <p:nvGrpSpPr>
            <p:cNvPr id="66" name="Google Shape;66;p9"/>
            <p:cNvGrpSpPr/>
            <p:nvPr/>
          </p:nvGrpSpPr>
          <p:grpSpPr>
            <a:xfrm rot="-5400000">
              <a:off x="8886321" y="3688564"/>
              <a:ext cx="109695" cy="2328855"/>
              <a:chOff x="4541850" y="2791375"/>
              <a:chExt cx="15525" cy="329600"/>
            </a:xfrm>
          </p:grpSpPr>
          <p:sp>
            <p:nvSpPr>
              <p:cNvPr id="67" name="Google Shape;67;p9"/>
              <p:cNvSpPr/>
              <p:nvPr/>
            </p:nvSpPr>
            <p:spPr>
              <a:xfrm>
                <a:off x="4548050" y="2805725"/>
                <a:ext cx="2350" cy="315250"/>
              </a:xfrm>
              <a:custGeom>
                <a:avLst/>
                <a:gdLst/>
                <a:ahLst/>
                <a:cxnLst/>
                <a:rect l="l" t="t" r="r" b="b"/>
                <a:pathLst>
                  <a:path w="94" h="12610" extrusionOk="0">
                    <a:moveTo>
                      <a:pt x="1" y="0"/>
                    </a:moveTo>
                    <a:lnTo>
                      <a:pt x="1" y="12610"/>
                    </a:lnTo>
                    <a:lnTo>
                      <a:pt x="94" y="12610"/>
                    </a:lnTo>
                    <a:lnTo>
                      <a:pt x="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9"/>
              <p:cNvSpPr/>
              <p:nvPr/>
            </p:nvSpPr>
            <p:spPr>
              <a:xfrm>
                <a:off x="4541850" y="2791375"/>
                <a:ext cx="15525" cy="1552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9" name="Google Shape;69;p9"/>
            <p:cNvGrpSpPr/>
            <p:nvPr/>
          </p:nvGrpSpPr>
          <p:grpSpPr>
            <a:xfrm rot="-5400000">
              <a:off x="9730496" y="3525526"/>
              <a:ext cx="109695" cy="2328855"/>
              <a:chOff x="4541850" y="2791375"/>
              <a:chExt cx="15525" cy="329600"/>
            </a:xfrm>
          </p:grpSpPr>
          <p:sp>
            <p:nvSpPr>
              <p:cNvPr id="70" name="Google Shape;70;p9"/>
              <p:cNvSpPr/>
              <p:nvPr/>
            </p:nvSpPr>
            <p:spPr>
              <a:xfrm>
                <a:off x="4548050" y="2805725"/>
                <a:ext cx="2350" cy="315250"/>
              </a:xfrm>
              <a:custGeom>
                <a:avLst/>
                <a:gdLst/>
                <a:ahLst/>
                <a:cxnLst/>
                <a:rect l="l" t="t" r="r" b="b"/>
                <a:pathLst>
                  <a:path w="94" h="12610" extrusionOk="0">
                    <a:moveTo>
                      <a:pt x="1" y="0"/>
                    </a:moveTo>
                    <a:lnTo>
                      <a:pt x="1" y="12610"/>
                    </a:lnTo>
                    <a:lnTo>
                      <a:pt x="94" y="12610"/>
                    </a:lnTo>
                    <a:lnTo>
                      <a:pt x="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9"/>
              <p:cNvSpPr/>
              <p:nvPr/>
            </p:nvSpPr>
            <p:spPr>
              <a:xfrm>
                <a:off x="4541850" y="2791375"/>
                <a:ext cx="15525" cy="1552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2" name="Google Shape;72;p9"/>
            <p:cNvGrpSpPr/>
            <p:nvPr/>
          </p:nvGrpSpPr>
          <p:grpSpPr>
            <a:xfrm rot="-5400000" flipH="1">
              <a:off x="7373411" y="2995351"/>
              <a:ext cx="435777" cy="3389240"/>
              <a:chOff x="4566275" y="2563884"/>
              <a:chExt cx="61675" cy="479675"/>
            </a:xfrm>
          </p:grpSpPr>
          <p:sp>
            <p:nvSpPr>
              <p:cNvPr id="73" name="Google Shape;73;p9"/>
              <p:cNvSpPr/>
              <p:nvPr/>
            </p:nvSpPr>
            <p:spPr>
              <a:xfrm>
                <a:off x="4611650" y="2563884"/>
                <a:ext cx="16300" cy="16325"/>
              </a:xfrm>
              <a:custGeom>
                <a:avLst/>
                <a:gdLst/>
                <a:ahLst/>
                <a:cxnLst/>
                <a:rect l="l" t="t" r="r" b="b"/>
                <a:pathLst>
                  <a:path w="652" h="653" extrusionOk="0">
                    <a:moveTo>
                      <a:pt x="326" y="109"/>
                    </a:moveTo>
                    <a:cubicBezTo>
                      <a:pt x="465" y="109"/>
                      <a:pt x="558" y="202"/>
                      <a:pt x="558" y="342"/>
                    </a:cubicBezTo>
                    <a:cubicBezTo>
                      <a:pt x="558" y="482"/>
                      <a:pt x="465" y="575"/>
                      <a:pt x="326" y="575"/>
                    </a:cubicBezTo>
                    <a:cubicBezTo>
                      <a:pt x="186" y="575"/>
                      <a:pt x="93" y="466"/>
                      <a:pt x="93" y="342"/>
                    </a:cubicBezTo>
                    <a:cubicBezTo>
                      <a:pt x="93" y="202"/>
                      <a:pt x="202" y="109"/>
                      <a:pt x="326" y="109"/>
                    </a:cubicBezTo>
                    <a:close/>
                    <a:moveTo>
                      <a:pt x="326" y="1"/>
                    </a:moveTo>
                    <a:cubicBezTo>
                      <a:pt x="124" y="1"/>
                      <a:pt x="0" y="156"/>
                      <a:pt x="0" y="327"/>
                    </a:cubicBezTo>
                    <a:cubicBezTo>
                      <a:pt x="0" y="513"/>
                      <a:pt x="155" y="652"/>
                      <a:pt x="326" y="652"/>
                    </a:cubicBezTo>
                    <a:cubicBezTo>
                      <a:pt x="496" y="652"/>
                      <a:pt x="651" y="513"/>
                      <a:pt x="651" y="327"/>
                    </a:cubicBezTo>
                    <a:cubicBezTo>
                      <a:pt x="651" y="125"/>
                      <a:pt x="496" y="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9"/>
              <p:cNvSpPr/>
              <p:nvPr/>
            </p:nvSpPr>
            <p:spPr>
              <a:xfrm>
                <a:off x="4566275" y="2578634"/>
                <a:ext cx="55075" cy="464925"/>
              </a:xfrm>
              <a:custGeom>
                <a:avLst/>
                <a:gdLst/>
                <a:ahLst/>
                <a:cxnLst/>
                <a:rect l="l" t="t" r="r" b="b"/>
                <a:pathLst>
                  <a:path w="2203" h="18597" extrusionOk="0">
                    <a:moveTo>
                      <a:pt x="2094" y="0"/>
                    </a:moveTo>
                    <a:lnTo>
                      <a:pt x="2094" y="8096"/>
                    </a:lnTo>
                    <a:lnTo>
                      <a:pt x="0" y="12005"/>
                    </a:lnTo>
                    <a:lnTo>
                      <a:pt x="0" y="18596"/>
                    </a:lnTo>
                    <a:lnTo>
                      <a:pt x="109" y="18596"/>
                    </a:lnTo>
                    <a:lnTo>
                      <a:pt x="109" y="12051"/>
                    </a:lnTo>
                    <a:lnTo>
                      <a:pt x="2203" y="8112"/>
                    </a:lnTo>
                    <a:lnTo>
                      <a:pt x="22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5"/>
        <p:cNvGrpSpPr/>
        <p:nvPr/>
      </p:nvGrpSpPr>
      <p:grpSpPr>
        <a:xfrm>
          <a:off x="0" y="0"/>
          <a:ext cx="0" cy="0"/>
          <a:chOff x="0" y="0"/>
          <a:chExt cx="0" cy="0"/>
        </a:xfrm>
      </p:grpSpPr>
      <p:sp>
        <p:nvSpPr>
          <p:cNvPr id="76" name="Google Shape;76;p10"/>
          <p:cNvSpPr txBox="1">
            <a:spLocks noGrp="1"/>
          </p:cNvSpPr>
          <p:nvPr>
            <p:ph type="title"/>
          </p:nvPr>
        </p:nvSpPr>
        <p:spPr>
          <a:xfrm>
            <a:off x="720000" y="4035800"/>
            <a:ext cx="7704000" cy="5727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3500"/>
              <a:buNone/>
              <a:defRPr>
                <a:latin typeface="Ubuntu" panose="020B0504030602030204" pitchFamily="34"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grpSp>
        <p:nvGrpSpPr>
          <p:cNvPr id="77" name="Google Shape;77;p10"/>
          <p:cNvGrpSpPr/>
          <p:nvPr/>
        </p:nvGrpSpPr>
        <p:grpSpPr>
          <a:xfrm rot="10800000" flipH="1">
            <a:off x="6306928" y="3527787"/>
            <a:ext cx="4563990" cy="1409125"/>
            <a:chOff x="5092229" y="-180802"/>
            <a:chExt cx="5253816" cy="1622108"/>
          </a:xfrm>
        </p:grpSpPr>
        <p:sp>
          <p:nvSpPr>
            <p:cNvPr id="78" name="Google Shape;78;p10"/>
            <p:cNvSpPr/>
            <p:nvPr/>
          </p:nvSpPr>
          <p:spPr>
            <a:xfrm rot="-5400000">
              <a:off x="7730875" y="-786985"/>
              <a:ext cx="556247" cy="3516670"/>
            </a:xfrm>
            <a:custGeom>
              <a:avLst/>
              <a:gdLst/>
              <a:ahLst/>
              <a:cxnLst/>
              <a:rect l="l" t="t" r="r" b="b"/>
              <a:pathLst>
                <a:path w="3149" h="15790" extrusionOk="0">
                  <a:moveTo>
                    <a:pt x="0" y="0"/>
                  </a:moveTo>
                  <a:lnTo>
                    <a:pt x="0" y="3707"/>
                  </a:lnTo>
                  <a:lnTo>
                    <a:pt x="3056" y="7895"/>
                  </a:lnTo>
                  <a:lnTo>
                    <a:pt x="3056" y="15789"/>
                  </a:lnTo>
                  <a:lnTo>
                    <a:pt x="3149" y="15789"/>
                  </a:lnTo>
                  <a:lnTo>
                    <a:pt x="3149" y="7848"/>
                  </a:lnTo>
                  <a:lnTo>
                    <a:pt x="78" y="3676"/>
                  </a:lnTo>
                  <a:lnTo>
                    <a:pt x="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10"/>
            <p:cNvSpPr/>
            <p:nvPr/>
          </p:nvSpPr>
          <p:spPr>
            <a:xfrm rot="-5400000">
              <a:off x="6133918" y="1187736"/>
              <a:ext cx="115171" cy="112521"/>
            </a:xfrm>
            <a:custGeom>
              <a:avLst/>
              <a:gdLst/>
              <a:ahLst/>
              <a:cxnLst/>
              <a:rect l="l" t="t" r="r" b="b"/>
              <a:pathLst>
                <a:path w="652" h="637" extrusionOk="0">
                  <a:moveTo>
                    <a:pt x="352" y="92"/>
                  </a:moveTo>
                  <a:cubicBezTo>
                    <a:pt x="477" y="92"/>
                    <a:pt x="559" y="196"/>
                    <a:pt x="559" y="326"/>
                  </a:cubicBezTo>
                  <a:cubicBezTo>
                    <a:pt x="559" y="466"/>
                    <a:pt x="450" y="559"/>
                    <a:pt x="326" y="559"/>
                  </a:cubicBezTo>
                  <a:cubicBezTo>
                    <a:pt x="187" y="559"/>
                    <a:pt x="94" y="450"/>
                    <a:pt x="94" y="326"/>
                  </a:cubicBezTo>
                  <a:cubicBezTo>
                    <a:pt x="94" y="187"/>
                    <a:pt x="218" y="94"/>
                    <a:pt x="326" y="94"/>
                  </a:cubicBezTo>
                  <a:cubicBezTo>
                    <a:pt x="335" y="93"/>
                    <a:pt x="344" y="92"/>
                    <a:pt x="352" y="92"/>
                  </a:cubicBezTo>
                  <a:close/>
                  <a:moveTo>
                    <a:pt x="311" y="1"/>
                  </a:moveTo>
                  <a:cubicBezTo>
                    <a:pt x="140" y="1"/>
                    <a:pt x="0" y="156"/>
                    <a:pt x="0" y="326"/>
                  </a:cubicBezTo>
                  <a:cubicBezTo>
                    <a:pt x="0" y="497"/>
                    <a:pt x="156" y="637"/>
                    <a:pt x="326" y="637"/>
                  </a:cubicBezTo>
                  <a:cubicBezTo>
                    <a:pt x="497" y="637"/>
                    <a:pt x="652" y="481"/>
                    <a:pt x="636" y="311"/>
                  </a:cubicBezTo>
                  <a:cubicBezTo>
                    <a:pt x="636" y="140"/>
                    <a:pt x="481"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10"/>
            <p:cNvSpPr/>
            <p:nvPr/>
          </p:nvSpPr>
          <p:spPr>
            <a:xfrm rot="-5400000">
              <a:off x="8548261" y="-405760"/>
              <a:ext cx="559074" cy="3036496"/>
            </a:xfrm>
            <a:custGeom>
              <a:avLst/>
              <a:gdLst/>
              <a:ahLst/>
              <a:cxnLst/>
              <a:rect l="l" t="t" r="r" b="b"/>
              <a:pathLst>
                <a:path w="3165" h="13634" extrusionOk="0">
                  <a:moveTo>
                    <a:pt x="1" y="0"/>
                  </a:moveTo>
                  <a:lnTo>
                    <a:pt x="1" y="2063"/>
                  </a:lnTo>
                  <a:lnTo>
                    <a:pt x="3072" y="6251"/>
                  </a:lnTo>
                  <a:lnTo>
                    <a:pt x="3072" y="13633"/>
                  </a:lnTo>
                  <a:lnTo>
                    <a:pt x="3165" y="13633"/>
                  </a:lnTo>
                  <a:lnTo>
                    <a:pt x="3165" y="6220"/>
                  </a:lnTo>
                  <a:lnTo>
                    <a:pt x="109" y="2017"/>
                  </a:lnTo>
                  <a:lnTo>
                    <a:pt x="1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10"/>
            <p:cNvSpPr/>
            <p:nvPr/>
          </p:nvSpPr>
          <p:spPr>
            <a:xfrm rot="-5400000">
              <a:off x="7200560" y="1327460"/>
              <a:ext cx="115171" cy="112521"/>
            </a:xfrm>
            <a:custGeom>
              <a:avLst/>
              <a:gdLst/>
              <a:ahLst/>
              <a:cxnLst/>
              <a:rect l="l" t="t" r="r" b="b"/>
              <a:pathLst>
                <a:path w="652" h="637" extrusionOk="0">
                  <a:moveTo>
                    <a:pt x="326" y="63"/>
                  </a:moveTo>
                  <a:cubicBezTo>
                    <a:pt x="466" y="63"/>
                    <a:pt x="559" y="187"/>
                    <a:pt x="559" y="311"/>
                  </a:cubicBezTo>
                  <a:cubicBezTo>
                    <a:pt x="559" y="435"/>
                    <a:pt x="435" y="543"/>
                    <a:pt x="326" y="543"/>
                  </a:cubicBezTo>
                  <a:cubicBezTo>
                    <a:pt x="187" y="543"/>
                    <a:pt x="94" y="419"/>
                    <a:pt x="94" y="311"/>
                  </a:cubicBezTo>
                  <a:cubicBezTo>
                    <a:pt x="94" y="171"/>
                    <a:pt x="202" y="63"/>
                    <a:pt x="326" y="63"/>
                  </a:cubicBezTo>
                  <a:close/>
                  <a:moveTo>
                    <a:pt x="311" y="0"/>
                  </a:moveTo>
                  <a:cubicBezTo>
                    <a:pt x="125" y="0"/>
                    <a:pt x="0" y="156"/>
                    <a:pt x="0" y="326"/>
                  </a:cubicBezTo>
                  <a:cubicBezTo>
                    <a:pt x="0" y="497"/>
                    <a:pt x="156" y="636"/>
                    <a:pt x="326" y="636"/>
                  </a:cubicBezTo>
                  <a:cubicBezTo>
                    <a:pt x="497" y="636"/>
                    <a:pt x="652" y="481"/>
                    <a:pt x="636" y="311"/>
                  </a:cubicBezTo>
                  <a:cubicBezTo>
                    <a:pt x="636" y="125"/>
                    <a:pt x="481" y="0"/>
                    <a:pt x="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10"/>
            <p:cNvSpPr/>
            <p:nvPr/>
          </p:nvSpPr>
          <p:spPr>
            <a:xfrm rot="-5400000">
              <a:off x="8196195" y="-836943"/>
              <a:ext cx="16604" cy="2808436"/>
            </a:xfrm>
            <a:custGeom>
              <a:avLst/>
              <a:gdLst/>
              <a:ahLst/>
              <a:cxnLst/>
              <a:rect l="l" t="t" r="r" b="b"/>
              <a:pathLst>
                <a:path w="94" h="12610" extrusionOk="0">
                  <a:moveTo>
                    <a:pt x="1" y="0"/>
                  </a:moveTo>
                  <a:lnTo>
                    <a:pt x="1" y="12610"/>
                  </a:lnTo>
                  <a:lnTo>
                    <a:pt x="94" y="12610"/>
                  </a:lnTo>
                  <a:lnTo>
                    <a:pt x="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83;p10"/>
            <p:cNvSpPr/>
            <p:nvPr/>
          </p:nvSpPr>
          <p:spPr>
            <a:xfrm rot="-5400000">
              <a:off x="6699616" y="509694"/>
              <a:ext cx="109695" cy="10969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10"/>
            <p:cNvSpPr/>
            <p:nvPr/>
          </p:nvSpPr>
          <p:spPr>
            <a:xfrm rot="-5400000">
              <a:off x="7072794" y="-1818683"/>
              <a:ext cx="389143" cy="4141831"/>
            </a:xfrm>
            <a:custGeom>
              <a:avLst/>
              <a:gdLst/>
              <a:ahLst/>
              <a:cxnLst/>
              <a:rect l="l" t="t" r="r" b="b"/>
              <a:pathLst>
                <a:path w="2203" h="18597" extrusionOk="0">
                  <a:moveTo>
                    <a:pt x="2094" y="0"/>
                  </a:moveTo>
                  <a:lnTo>
                    <a:pt x="2094" y="8096"/>
                  </a:lnTo>
                  <a:lnTo>
                    <a:pt x="0" y="12005"/>
                  </a:lnTo>
                  <a:lnTo>
                    <a:pt x="0" y="18596"/>
                  </a:lnTo>
                  <a:lnTo>
                    <a:pt x="109" y="18596"/>
                  </a:lnTo>
                  <a:lnTo>
                    <a:pt x="109" y="12051"/>
                  </a:lnTo>
                  <a:lnTo>
                    <a:pt x="2203" y="8112"/>
                  </a:lnTo>
                  <a:lnTo>
                    <a:pt x="22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10"/>
            <p:cNvSpPr/>
            <p:nvPr/>
          </p:nvSpPr>
          <p:spPr>
            <a:xfrm rot="-5400000">
              <a:off x="5092318" y="10944"/>
              <a:ext cx="115171" cy="115348"/>
            </a:xfrm>
            <a:custGeom>
              <a:avLst/>
              <a:gdLst/>
              <a:ahLst/>
              <a:cxnLst/>
              <a:rect l="l" t="t" r="r" b="b"/>
              <a:pathLst>
                <a:path w="652" h="653" extrusionOk="0">
                  <a:moveTo>
                    <a:pt x="326" y="109"/>
                  </a:moveTo>
                  <a:cubicBezTo>
                    <a:pt x="465" y="109"/>
                    <a:pt x="558" y="202"/>
                    <a:pt x="558" y="342"/>
                  </a:cubicBezTo>
                  <a:cubicBezTo>
                    <a:pt x="558" y="482"/>
                    <a:pt x="465" y="575"/>
                    <a:pt x="326" y="575"/>
                  </a:cubicBezTo>
                  <a:cubicBezTo>
                    <a:pt x="186" y="575"/>
                    <a:pt x="93" y="466"/>
                    <a:pt x="93" y="342"/>
                  </a:cubicBezTo>
                  <a:cubicBezTo>
                    <a:pt x="93" y="202"/>
                    <a:pt x="202" y="109"/>
                    <a:pt x="326" y="109"/>
                  </a:cubicBezTo>
                  <a:close/>
                  <a:moveTo>
                    <a:pt x="326" y="1"/>
                  </a:moveTo>
                  <a:cubicBezTo>
                    <a:pt x="124" y="1"/>
                    <a:pt x="0" y="156"/>
                    <a:pt x="0" y="327"/>
                  </a:cubicBezTo>
                  <a:cubicBezTo>
                    <a:pt x="0" y="513"/>
                    <a:pt x="155" y="652"/>
                    <a:pt x="326" y="652"/>
                  </a:cubicBezTo>
                  <a:cubicBezTo>
                    <a:pt x="496" y="652"/>
                    <a:pt x="651" y="513"/>
                    <a:pt x="651" y="327"/>
                  </a:cubicBezTo>
                  <a:cubicBezTo>
                    <a:pt x="651" y="125"/>
                    <a:pt x="496"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10"/>
            <p:cNvSpPr/>
            <p:nvPr/>
          </p:nvSpPr>
          <p:spPr>
            <a:xfrm rot="-5400000">
              <a:off x="7806618" y="-1596908"/>
              <a:ext cx="449555" cy="3375023"/>
            </a:xfrm>
            <a:custGeom>
              <a:avLst/>
              <a:gdLst/>
              <a:ahLst/>
              <a:cxnLst/>
              <a:rect l="l" t="t" r="r" b="b"/>
              <a:pathLst>
                <a:path w="2545" h="15154" extrusionOk="0">
                  <a:moveTo>
                    <a:pt x="2467" y="1"/>
                  </a:moveTo>
                  <a:lnTo>
                    <a:pt x="2467" y="4638"/>
                  </a:lnTo>
                  <a:lnTo>
                    <a:pt x="1" y="8950"/>
                  </a:lnTo>
                  <a:lnTo>
                    <a:pt x="1" y="8981"/>
                  </a:lnTo>
                  <a:lnTo>
                    <a:pt x="1" y="15154"/>
                  </a:lnTo>
                  <a:lnTo>
                    <a:pt x="94" y="15154"/>
                  </a:lnTo>
                  <a:lnTo>
                    <a:pt x="94" y="8996"/>
                  </a:lnTo>
                  <a:lnTo>
                    <a:pt x="2544" y="4669"/>
                  </a:lnTo>
                  <a:lnTo>
                    <a:pt x="2544" y="4654"/>
                  </a:lnTo>
                  <a:lnTo>
                    <a:pt x="25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10"/>
            <p:cNvSpPr/>
            <p:nvPr/>
          </p:nvSpPr>
          <p:spPr>
            <a:xfrm rot="-5400000">
              <a:off x="6236548" y="-180714"/>
              <a:ext cx="109872" cy="109695"/>
            </a:xfrm>
            <a:custGeom>
              <a:avLst/>
              <a:gdLst/>
              <a:ahLst/>
              <a:cxnLst/>
              <a:rect l="l" t="t" r="r" b="b"/>
              <a:pathLst>
                <a:path w="622" h="621" extrusionOk="0">
                  <a:moveTo>
                    <a:pt x="311" y="78"/>
                  </a:moveTo>
                  <a:cubicBezTo>
                    <a:pt x="435" y="78"/>
                    <a:pt x="544" y="187"/>
                    <a:pt x="544" y="311"/>
                  </a:cubicBezTo>
                  <a:cubicBezTo>
                    <a:pt x="544" y="450"/>
                    <a:pt x="435" y="543"/>
                    <a:pt x="311" y="543"/>
                  </a:cubicBezTo>
                  <a:cubicBezTo>
                    <a:pt x="171" y="543"/>
                    <a:pt x="78" y="450"/>
                    <a:pt x="78" y="311"/>
                  </a:cubicBezTo>
                  <a:cubicBezTo>
                    <a:pt x="78" y="187"/>
                    <a:pt x="202" y="78"/>
                    <a:pt x="311" y="78"/>
                  </a:cubicBezTo>
                  <a:close/>
                  <a:moveTo>
                    <a:pt x="311" y="0"/>
                  </a:moveTo>
                  <a:cubicBezTo>
                    <a:pt x="140" y="0"/>
                    <a:pt x="1" y="140"/>
                    <a:pt x="1" y="311"/>
                  </a:cubicBezTo>
                  <a:cubicBezTo>
                    <a:pt x="1" y="481"/>
                    <a:pt x="140" y="621"/>
                    <a:pt x="311" y="621"/>
                  </a:cubicBezTo>
                  <a:cubicBezTo>
                    <a:pt x="482" y="621"/>
                    <a:pt x="621" y="481"/>
                    <a:pt x="621" y="311"/>
                  </a:cubicBezTo>
                  <a:cubicBezTo>
                    <a:pt x="621" y="140"/>
                    <a:pt x="482" y="0"/>
                    <a:pt x="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8" name="Google Shape;88;p10"/>
          <p:cNvGrpSpPr/>
          <p:nvPr/>
        </p:nvGrpSpPr>
        <p:grpSpPr>
          <a:xfrm flipH="1">
            <a:off x="-1704672" y="188987"/>
            <a:ext cx="4563990" cy="1409125"/>
            <a:chOff x="5092229" y="-180802"/>
            <a:chExt cx="5253816" cy="1622108"/>
          </a:xfrm>
        </p:grpSpPr>
        <p:sp>
          <p:nvSpPr>
            <p:cNvPr id="89" name="Google Shape;89;p10"/>
            <p:cNvSpPr/>
            <p:nvPr/>
          </p:nvSpPr>
          <p:spPr>
            <a:xfrm rot="-5400000">
              <a:off x="7730875" y="-786985"/>
              <a:ext cx="556247" cy="3516670"/>
            </a:xfrm>
            <a:custGeom>
              <a:avLst/>
              <a:gdLst/>
              <a:ahLst/>
              <a:cxnLst/>
              <a:rect l="l" t="t" r="r" b="b"/>
              <a:pathLst>
                <a:path w="3149" h="15790" extrusionOk="0">
                  <a:moveTo>
                    <a:pt x="0" y="0"/>
                  </a:moveTo>
                  <a:lnTo>
                    <a:pt x="0" y="3707"/>
                  </a:lnTo>
                  <a:lnTo>
                    <a:pt x="3056" y="7895"/>
                  </a:lnTo>
                  <a:lnTo>
                    <a:pt x="3056" y="15789"/>
                  </a:lnTo>
                  <a:lnTo>
                    <a:pt x="3149" y="15789"/>
                  </a:lnTo>
                  <a:lnTo>
                    <a:pt x="3149" y="7848"/>
                  </a:lnTo>
                  <a:lnTo>
                    <a:pt x="78" y="3676"/>
                  </a:lnTo>
                  <a:lnTo>
                    <a:pt x="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0;p10"/>
            <p:cNvSpPr/>
            <p:nvPr/>
          </p:nvSpPr>
          <p:spPr>
            <a:xfrm rot="-5400000">
              <a:off x="6133918" y="1187736"/>
              <a:ext cx="115171" cy="112521"/>
            </a:xfrm>
            <a:custGeom>
              <a:avLst/>
              <a:gdLst/>
              <a:ahLst/>
              <a:cxnLst/>
              <a:rect l="l" t="t" r="r" b="b"/>
              <a:pathLst>
                <a:path w="652" h="637" extrusionOk="0">
                  <a:moveTo>
                    <a:pt x="352" y="92"/>
                  </a:moveTo>
                  <a:cubicBezTo>
                    <a:pt x="477" y="92"/>
                    <a:pt x="559" y="196"/>
                    <a:pt x="559" y="326"/>
                  </a:cubicBezTo>
                  <a:cubicBezTo>
                    <a:pt x="559" y="466"/>
                    <a:pt x="450" y="559"/>
                    <a:pt x="326" y="559"/>
                  </a:cubicBezTo>
                  <a:cubicBezTo>
                    <a:pt x="187" y="559"/>
                    <a:pt x="94" y="450"/>
                    <a:pt x="94" y="326"/>
                  </a:cubicBezTo>
                  <a:cubicBezTo>
                    <a:pt x="94" y="187"/>
                    <a:pt x="218" y="94"/>
                    <a:pt x="326" y="94"/>
                  </a:cubicBezTo>
                  <a:cubicBezTo>
                    <a:pt x="335" y="93"/>
                    <a:pt x="344" y="92"/>
                    <a:pt x="352" y="92"/>
                  </a:cubicBezTo>
                  <a:close/>
                  <a:moveTo>
                    <a:pt x="311" y="1"/>
                  </a:moveTo>
                  <a:cubicBezTo>
                    <a:pt x="140" y="1"/>
                    <a:pt x="0" y="156"/>
                    <a:pt x="0" y="326"/>
                  </a:cubicBezTo>
                  <a:cubicBezTo>
                    <a:pt x="0" y="497"/>
                    <a:pt x="156" y="637"/>
                    <a:pt x="326" y="637"/>
                  </a:cubicBezTo>
                  <a:cubicBezTo>
                    <a:pt x="497" y="637"/>
                    <a:pt x="652" y="481"/>
                    <a:pt x="636" y="311"/>
                  </a:cubicBezTo>
                  <a:cubicBezTo>
                    <a:pt x="636" y="140"/>
                    <a:pt x="481"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10"/>
            <p:cNvSpPr/>
            <p:nvPr/>
          </p:nvSpPr>
          <p:spPr>
            <a:xfrm rot="-5400000">
              <a:off x="8548261" y="-405760"/>
              <a:ext cx="559074" cy="3036496"/>
            </a:xfrm>
            <a:custGeom>
              <a:avLst/>
              <a:gdLst/>
              <a:ahLst/>
              <a:cxnLst/>
              <a:rect l="l" t="t" r="r" b="b"/>
              <a:pathLst>
                <a:path w="3165" h="13634" extrusionOk="0">
                  <a:moveTo>
                    <a:pt x="1" y="0"/>
                  </a:moveTo>
                  <a:lnTo>
                    <a:pt x="1" y="2063"/>
                  </a:lnTo>
                  <a:lnTo>
                    <a:pt x="3072" y="6251"/>
                  </a:lnTo>
                  <a:lnTo>
                    <a:pt x="3072" y="13633"/>
                  </a:lnTo>
                  <a:lnTo>
                    <a:pt x="3165" y="13633"/>
                  </a:lnTo>
                  <a:lnTo>
                    <a:pt x="3165" y="6220"/>
                  </a:lnTo>
                  <a:lnTo>
                    <a:pt x="109" y="2017"/>
                  </a:lnTo>
                  <a:lnTo>
                    <a:pt x="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10"/>
            <p:cNvSpPr/>
            <p:nvPr/>
          </p:nvSpPr>
          <p:spPr>
            <a:xfrm rot="-5400000">
              <a:off x="7200560" y="1327460"/>
              <a:ext cx="115171" cy="112521"/>
            </a:xfrm>
            <a:custGeom>
              <a:avLst/>
              <a:gdLst/>
              <a:ahLst/>
              <a:cxnLst/>
              <a:rect l="l" t="t" r="r" b="b"/>
              <a:pathLst>
                <a:path w="652" h="637" extrusionOk="0">
                  <a:moveTo>
                    <a:pt x="326" y="63"/>
                  </a:moveTo>
                  <a:cubicBezTo>
                    <a:pt x="466" y="63"/>
                    <a:pt x="559" y="187"/>
                    <a:pt x="559" y="311"/>
                  </a:cubicBezTo>
                  <a:cubicBezTo>
                    <a:pt x="559" y="435"/>
                    <a:pt x="435" y="543"/>
                    <a:pt x="326" y="543"/>
                  </a:cubicBezTo>
                  <a:cubicBezTo>
                    <a:pt x="187" y="543"/>
                    <a:pt x="94" y="419"/>
                    <a:pt x="94" y="311"/>
                  </a:cubicBezTo>
                  <a:cubicBezTo>
                    <a:pt x="94" y="171"/>
                    <a:pt x="202" y="63"/>
                    <a:pt x="326" y="63"/>
                  </a:cubicBezTo>
                  <a:close/>
                  <a:moveTo>
                    <a:pt x="311" y="0"/>
                  </a:moveTo>
                  <a:cubicBezTo>
                    <a:pt x="125" y="0"/>
                    <a:pt x="0" y="156"/>
                    <a:pt x="0" y="326"/>
                  </a:cubicBezTo>
                  <a:cubicBezTo>
                    <a:pt x="0" y="497"/>
                    <a:pt x="156" y="636"/>
                    <a:pt x="326" y="636"/>
                  </a:cubicBezTo>
                  <a:cubicBezTo>
                    <a:pt x="497" y="636"/>
                    <a:pt x="652" y="481"/>
                    <a:pt x="636" y="311"/>
                  </a:cubicBezTo>
                  <a:cubicBezTo>
                    <a:pt x="636" y="125"/>
                    <a:pt x="481" y="0"/>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10"/>
            <p:cNvSpPr/>
            <p:nvPr/>
          </p:nvSpPr>
          <p:spPr>
            <a:xfrm rot="-5400000">
              <a:off x="8196195" y="-836943"/>
              <a:ext cx="16604" cy="2808436"/>
            </a:xfrm>
            <a:custGeom>
              <a:avLst/>
              <a:gdLst/>
              <a:ahLst/>
              <a:cxnLst/>
              <a:rect l="l" t="t" r="r" b="b"/>
              <a:pathLst>
                <a:path w="94" h="12610" extrusionOk="0">
                  <a:moveTo>
                    <a:pt x="1" y="0"/>
                  </a:moveTo>
                  <a:lnTo>
                    <a:pt x="1" y="12610"/>
                  </a:lnTo>
                  <a:lnTo>
                    <a:pt x="94" y="12610"/>
                  </a:lnTo>
                  <a:lnTo>
                    <a:pt x="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p10"/>
            <p:cNvSpPr/>
            <p:nvPr/>
          </p:nvSpPr>
          <p:spPr>
            <a:xfrm rot="-5400000">
              <a:off x="6699616" y="509694"/>
              <a:ext cx="109695" cy="10969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95;p10"/>
            <p:cNvSpPr/>
            <p:nvPr/>
          </p:nvSpPr>
          <p:spPr>
            <a:xfrm rot="-5400000">
              <a:off x="7072794" y="-1818683"/>
              <a:ext cx="389143" cy="4141831"/>
            </a:xfrm>
            <a:custGeom>
              <a:avLst/>
              <a:gdLst/>
              <a:ahLst/>
              <a:cxnLst/>
              <a:rect l="l" t="t" r="r" b="b"/>
              <a:pathLst>
                <a:path w="2203" h="18597" extrusionOk="0">
                  <a:moveTo>
                    <a:pt x="2094" y="0"/>
                  </a:moveTo>
                  <a:lnTo>
                    <a:pt x="2094" y="8096"/>
                  </a:lnTo>
                  <a:lnTo>
                    <a:pt x="0" y="12005"/>
                  </a:lnTo>
                  <a:lnTo>
                    <a:pt x="0" y="18596"/>
                  </a:lnTo>
                  <a:lnTo>
                    <a:pt x="109" y="18596"/>
                  </a:lnTo>
                  <a:lnTo>
                    <a:pt x="109" y="12051"/>
                  </a:lnTo>
                  <a:lnTo>
                    <a:pt x="2203" y="8112"/>
                  </a:lnTo>
                  <a:lnTo>
                    <a:pt x="22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96;p10"/>
            <p:cNvSpPr/>
            <p:nvPr/>
          </p:nvSpPr>
          <p:spPr>
            <a:xfrm rot="-5400000">
              <a:off x="5092318" y="10944"/>
              <a:ext cx="115171" cy="115348"/>
            </a:xfrm>
            <a:custGeom>
              <a:avLst/>
              <a:gdLst/>
              <a:ahLst/>
              <a:cxnLst/>
              <a:rect l="l" t="t" r="r" b="b"/>
              <a:pathLst>
                <a:path w="652" h="653" extrusionOk="0">
                  <a:moveTo>
                    <a:pt x="326" y="109"/>
                  </a:moveTo>
                  <a:cubicBezTo>
                    <a:pt x="465" y="109"/>
                    <a:pt x="558" y="202"/>
                    <a:pt x="558" y="342"/>
                  </a:cubicBezTo>
                  <a:cubicBezTo>
                    <a:pt x="558" y="482"/>
                    <a:pt x="465" y="575"/>
                    <a:pt x="326" y="575"/>
                  </a:cubicBezTo>
                  <a:cubicBezTo>
                    <a:pt x="186" y="575"/>
                    <a:pt x="93" y="466"/>
                    <a:pt x="93" y="342"/>
                  </a:cubicBezTo>
                  <a:cubicBezTo>
                    <a:pt x="93" y="202"/>
                    <a:pt x="202" y="109"/>
                    <a:pt x="326" y="109"/>
                  </a:cubicBezTo>
                  <a:close/>
                  <a:moveTo>
                    <a:pt x="326" y="1"/>
                  </a:moveTo>
                  <a:cubicBezTo>
                    <a:pt x="124" y="1"/>
                    <a:pt x="0" y="156"/>
                    <a:pt x="0" y="327"/>
                  </a:cubicBezTo>
                  <a:cubicBezTo>
                    <a:pt x="0" y="513"/>
                    <a:pt x="155" y="652"/>
                    <a:pt x="326" y="652"/>
                  </a:cubicBezTo>
                  <a:cubicBezTo>
                    <a:pt x="496" y="652"/>
                    <a:pt x="651" y="513"/>
                    <a:pt x="651" y="327"/>
                  </a:cubicBezTo>
                  <a:cubicBezTo>
                    <a:pt x="651" y="125"/>
                    <a:pt x="496" y="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10"/>
            <p:cNvSpPr/>
            <p:nvPr/>
          </p:nvSpPr>
          <p:spPr>
            <a:xfrm rot="-5400000">
              <a:off x="7806618" y="-1596908"/>
              <a:ext cx="449555" cy="3375023"/>
            </a:xfrm>
            <a:custGeom>
              <a:avLst/>
              <a:gdLst/>
              <a:ahLst/>
              <a:cxnLst/>
              <a:rect l="l" t="t" r="r" b="b"/>
              <a:pathLst>
                <a:path w="2545" h="15154" extrusionOk="0">
                  <a:moveTo>
                    <a:pt x="2467" y="1"/>
                  </a:moveTo>
                  <a:lnTo>
                    <a:pt x="2467" y="4638"/>
                  </a:lnTo>
                  <a:lnTo>
                    <a:pt x="1" y="8950"/>
                  </a:lnTo>
                  <a:lnTo>
                    <a:pt x="1" y="8981"/>
                  </a:lnTo>
                  <a:lnTo>
                    <a:pt x="1" y="15154"/>
                  </a:lnTo>
                  <a:lnTo>
                    <a:pt x="94" y="15154"/>
                  </a:lnTo>
                  <a:lnTo>
                    <a:pt x="94" y="8996"/>
                  </a:lnTo>
                  <a:lnTo>
                    <a:pt x="2544" y="4669"/>
                  </a:lnTo>
                  <a:lnTo>
                    <a:pt x="2544" y="4654"/>
                  </a:lnTo>
                  <a:lnTo>
                    <a:pt x="25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10"/>
            <p:cNvSpPr/>
            <p:nvPr/>
          </p:nvSpPr>
          <p:spPr>
            <a:xfrm rot="-5400000">
              <a:off x="6236548" y="-180714"/>
              <a:ext cx="109872" cy="109695"/>
            </a:xfrm>
            <a:custGeom>
              <a:avLst/>
              <a:gdLst/>
              <a:ahLst/>
              <a:cxnLst/>
              <a:rect l="l" t="t" r="r" b="b"/>
              <a:pathLst>
                <a:path w="622" h="621" extrusionOk="0">
                  <a:moveTo>
                    <a:pt x="311" y="78"/>
                  </a:moveTo>
                  <a:cubicBezTo>
                    <a:pt x="435" y="78"/>
                    <a:pt x="544" y="187"/>
                    <a:pt x="544" y="311"/>
                  </a:cubicBezTo>
                  <a:cubicBezTo>
                    <a:pt x="544" y="450"/>
                    <a:pt x="435" y="543"/>
                    <a:pt x="311" y="543"/>
                  </a:cubicBezTo>
                  <a:cubicBezTo>
                    <a:pt x="171" y="543"/>
                    <a:pt x="78" y="450"/>
                    <a:pt x="78" y="311"/>
                  </a:cubicBezTo>
                  <a:cubicBezTo>
                    <a:pt x="78" y="187"/>
                    <a:pt x="202" y="78"/>
                    <a:pt x="311" y="78"/>
                  </a:cubicBezTo>
                  <a:close/>
                  <a:moveTo>
                    <a:pt x="311" y="0"/>
                  </a:moveTo>
                  <a:cubicBezTo>
                    <a:pt x="140" y="0"/>
                    <a:pt x="1" y="140"/>
                    <a:pt x="1" y="311"/>
                  </a:cubicBezTo>
                  <a:cubicBezTo>
                    <a:pt x="1" y="481"/>
                    <a:pt x="140" y="621"/>
                    <a:pt x="311" y="621"/>
                  </a:cubicBezTo>
                  <a:cubicBezTo>
                    <a:pt x="482" y="621"/>
                    <a:pt x="621" y="481"/>
                    <a:pt x="621" y="311"/>
                  </a:cubicBezTo>
                  <a:cubicBezTo>
                    <a:pt x="621" y="140"/>
                    <a:pt x="482" y="0"/>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25"/>
        <p:cNvGrpSpPr/>
        <p:nvPr/>
      </p:nvGrpSpPr>
      <p:grpSpPr>
        <a:xfrm>
          <a:off x="0" y="0"/>
          <a:ext cx="0" cy="0"/>
          <a:chOff x="0" y="0"/>
          <a:chExt cx="0" cy="0"/>
        </a:xfrm>
      </p:grpSpPr>
      <p:sp>
        <p:nvSpPr>
          <p:cNvPr id="126" name="Google Shape;126;p13"/>
          <p:cNvSpPr txBox="1">
            <a:spLocks noGrp="1"/>
          </p:cNvSpPr>
          <p:nvPr>
            <p:ph type="title" hasCustomPrompt="1"/>
          </p:nvPr>
        </p:nvSpPr>
        <p:spPr>
          <a:xfrm>
            <a:off x="709929" y="1643396"/>
            <a:ext cx="5946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atin typeface="Ubuntu" panose="020B050403060203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dirty="0"/>
              <a:t>xx%</a:t>
            </a:r>
          </a:p>
        </p:txBody>
      </p:sp>
      <p:sp>
        <p:nvSpPr>
          <p:cNvPr id="127" name="Google Shape;127;p13"/>
          <p:cNvSpPr txBox="1">
            <a:spLocks noGrp="1"/>
          </p:cNvSpPr>
          <p:nvPr>
            <p:ph type="subTitle" idx="1"/>
          </p:nvPr>
        </p:nvSpPr>
        <p:spPr>
          <a:xfrm>
            <a:off x="1304529" y="2134391"/>
            <a:ext cx="27150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8" name="Google Shape;128;p13"/>
          <p:cNvSpPr txBox="1">
            <a:spLocks noGrp="1"/>
          </p:cNvSpPr>
          <p:nvPr>
            <p:ph type="title" idx="2" hasCustomPrompt="1"/>
          </p:nvPr>
        </p:nvSpPr>
        <p:spPr>
          <a:xfrm>
            <a:off x="4571440" y="1640946"/>
            <a:ext cx="5946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atin typeface="Ubuntu" panose="020B050403060203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dirty="0"/>
              <a:t>xx%</a:t>
            </a:r>
          </a:p>
        </p:txBody>
      </p:sp>
      <p:sp>
        <p:nvSpPr>
          <p:cNvPr id="129" name="Google Shape;129;p13"/>
          <p:cNvSpPr txBox="1">
            <a:spLocks noGrp="1"/>
          </p:cNvSpPr>
          <p:nvPr>
            <p:ph type="subTitle" idx="3"/>
          </p:nvPr>
        </p:nvSpPr>
        <p:spPr>
          <a:xfrm>
            <a:off x="5166040" y="2134391"/>
            <a:ext cx="27150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0" name="Google Shape;130;p13"/>
          <p:cNvSpPr txBox="1">
            <a:spLocks noGrp="1"/>
          </p:cNvSpPr>
          <p:nvPr>
            <p:ph type="title" idx="4" hasCustomPrompt="1"/>
          </p:nvPr>
        </p:nvSpPr>
        <p:spPr>
          <a:xfrm>
            <a:off x="709929" y="3056321"/>
            <a:ext cx="5946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atin typeface="Ubuntu" panose="020B050403060203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dirty="0"/>
              <a:t>xx%</a:t>
            </a:r>
          </a:p>
        </p:txBody>
      </p:sp>
      <p:sp>
        <p:nvSpPr>
          <p:cNvPr id="131" name="Google Shape;131;p13"/>
          <p:cNvSpPr txBox="1">
            <a:spLocks noGrp="1"/>
          </p:cNvSpPr>
          <p:nvPr>
            <p:ph type="subTitle" idx="5"/>
          </p:nvPr>
        </p:nvSpPr>
        <p:spPr>
          <a:xfrm>
            <a:off x="1304529" y="3543232"/>
            <a:ext cx="27150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2" name="Google Shape;132;p13"/>
          <p:cNvSpPr txBox="1">
            <a:spLocks noGrp="1"/>
          </p:cNvSpPr>
          <p:nvPr>
            <p:ph type="title" idx="6" hasCustomPrompt="1"/>
          </p:nvPr>
        </p:nvSpPr>
        <p:spPr>
          <a:xfrm>
            <a:off x="4571440" y="3056321"/>
            <a:ext cx="5946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atin typeface="Ubuntu" panose="020B050403060203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dirty="0"/>
              <a:t>xx%</a:t>
            </a:r>
          </a:p>
        </p:txBody>
      </p:sp>
      <p:sp>
        <p:nvSpPr>
          <p:cNvPr id="133" name="Google Shape;133;p13"/>
          <p:cNvSpPr txBox="1">
            <a:spLocks noGrp="1"/>
          </p:cNvSpPr>
          <p:nvPr>
            <p:ph type="subTitle" idx="7"/>
          </p:nvPr>
        </p:nvSpPr>
        <p:spPr>
          <a:xfrm>
            <a:off x="5166040" y="3543221"/>
            <a:ext cx="27150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4" name="Google Shape;134;p13"/>
          <p:cNvSpPr txBox="1">
            <a:spLocks noGrp="1"/>
          </p:cNvSpPr>
          <p:nvPr>
            <p:ph type="title" idx="8"/>
          </p:nvPr>
        </p:nvSpPr>
        <p:spPr>
          <a:xfrm>
            <a:off x="720000" y="534996"/>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Ubuntu" panose="020B050403060203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135" name="Google Shape;135;p13"/>
          <p:cNvSpPr txBox="1">
            <a:spLocks noGrp="1"/>
          </p:cNvSpPr>
          <p:nvPr>
            <p:ph type="subTitle" idx="9"/>
          </p:nvPr>
        </p:nvSpPr>
        <p:spPr>
          <a:xfrm>
            <a:off x="1304529" y="1643396"/>
            <a:ext cx="2715000" cy="484800"/>
          </a:xfrm>
          <a:prstGeom prst="rect">
            <a:avLst/>
          </a:prstGeom>
          <a:solidFill>
            <a:srgbClr val="FF9933">
              <a:alpha val="38480"/>
            </a:srgbClr>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Bebas Neue"/>
              <a:buNone/>
              <a:defRPr sz="2500">
                <a:solidFill>
                  <a:schemeClr val="dk1"/>
                </a:solidFill>
                <a:latin typeface="Ubuntu" panose="020B0504030602030204" pitchFamily="34" charset="0"/>
                <a:ea typeface="Ubuntu" panose="020B0504030602030204" pitchFamily="34" charset="0"/>
                <a:cs typeface="Teko"/>
                <a:sym typeface="Teko"/>
              </a:defRPr>
            </a:lvl1pPr>
            <a:lvl2pPr lvl="1"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dirty="0"/>
          </a:p>
        </p:txBody>
      </p:sp>
      <p:sp>
        <p:nvSpPr>
          <p:cNvPr id="136" name="Google Shape;136;p13"/>
          <p:cNvSpPr txBox="1">
            <a:spLocks noGrp="1"/>
          </p:cNvSpPr>
          <p:nvPr>
            <p:ph type="subTitle" idx="13"/>
          </p:nvPr>
        </p:nvSpPr>
        <p:spPr>
          <a:xfrm>
            <a:off x="5166040" y="1643392"/>
            <a:ext cx="2715000" cy="484800"/>
          </a:xfrm>
          <a:prstGeom prst="rect">
            <a:avLst/>
          </a:prstGeom>
          <a:solidFill>
            <a:srgbClr val="FF9933">
              <a:alpha val="38480"/>
            </a:srgbClr>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Bebas Neue"/>
              <a:buNone/>
              <a:defRPr sz="2500">
                <a:solidFill>
                  <a:schemeClr val="dk1"/>
                </a:solidFill>
                <a:latin typeface="Ubuntu" panose="020B0504030602030204" pitchFamily="34" charset="0"/>
                <a:ea typeface="Ubuntu" panose="020B0504030602030204" pitchFamily="34" charset="0"/>
                <a:cs typeface="Teko"/>
                <a:sym typeface="Teko"/>
              </a:defRPr>
            </a:lvl1pPr>
            <a:lvl2pPr lvl="1"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dirty="0"/>
          </a:p>
        </p:txBody>
      </p:sp>
      <p:sp>
        <p:nvSpPr>
          <p:cNvPr id="137" name="Google Shape;137;p13"/>
          <p:cNvSpPr txBox="1">
            <a:spLocks noGrp="1"/>
          </p:cNvSpPr>
          <p:nvPr>
            <p:ph type="subTitle" idx="14"/>
          </p:nvPr>
        </p:nvSpPr>
        <p:spPr>
          <a:xfrm>
            <a:off x="1304529" y="3056331"/>
            <a:ext cx="2715000" cy="484800"/>
          </a:xfrm>
          <a:prstGeom prst="rect">
            <a:avLst/>
          </a:prstGeom>
          <a:solidFill>
            <a:srgbClr val="138808">
              <a:alpha val="24400"/>
            </a:srgbClr>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Bebas Neue"/>
              <a:buNone/>
              <a:defRPr sz="2500">
                <a:solidFill>
                  <a:schemeClr val="dk1"/>
                </a:solidFill>
                <a:latin typeface="Ubuntu" panose="020B0504030602030204" pitchFamily="34" charset="0"/>
                <a:ea typeface="Ubuntu" panose="020B0504030602030204" pitchFamily="34" charset="0"/>
                <a:cs typeface="Teko"/>
                <a:sym typeface="Teko"/>
              </a:defRPr>
            </a:lvl1pPr>
            <a:lvl2pPr lvl="1"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dirty="0"/>
          </a:p>
        </p:txBody>
      </p:sp>
      <p:sp>
        <p:nvSpPr>
          <p:cNvPr id="138" name="Google Shape;138;p13"/>
          <p:cNvSpPr txBox="1">
            <a:spLocks noGrp="1"/>
          </p:cNvSpPr>
          <p:nvPr>
            <p:ph type="subTitle" idx="15"/>
          </p:nvPr>
        </p:nvSpPr>
        <p:spPr>
          <a:xfrm>
            <a:off x="5166040" y="3056321"/>
            <a:ext cx="2715000" cy="484800"/>
          </a:xfrm>
          <a:prstGeom prst="rect">
            <a:avLst/>
          </a:prstGeom>
          <a:solidFill>
            <a:srgbClr val="138808">
              <a:alpha val="24400"/>
            </a:srgbClr>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Bebas Neue"/>
              <a:buNone/>
              <a:defRPr sz="2500">
                <a:solidFill>
                  <a:schemeClr val="dk1"/>
                </a:solidFill>
                <a:latin typeface="Ubuntu" panose="020B0504030602030204" pitchFamily="34" charset="0"/>
                <a:ea typeface="Ubuntu" panose="020B0504030602030204" pitchFamily="34" charset="0"/>
                <a:cs typeface="Teko"/>
                <a:sym typeface="Teko"/>
              </a:defRPr>
            </a:lvl1pPr>
            <a:lvl2pPr lvl="1"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dirty="0"/>
          </a:p>
        </p:txBody>
      </p:sp>
      <p:grpSp>
        <p:nvGrpSpPr>
          <p:cNvPr id="139" name="Google Shape;139;p13"/>
          <p:cNvGrpSpPr/>
          <p:nvPr/>
        </p:nvGrpSpPr>
        <p:grpSpPr>
          <a:xfrm rot="10800000">
            <a:off x="-1701321" y="4553905"/>
            <a:ext cx="5053091" cy="435777"/>
            <a:chOff x="5896679" y="4472082"/>
            <a:chExt cx="5053091" cy="435777"/>
          </a:xfrm>
        </p:grpSpPr>
        <p:grpSp>
          <p:nvGrpSpPr>
            <p:cNvPr id="140" name="Google Shape;140;p13"/>
            <p:cNvGrpSpPr/>
            <p:nvPr/>
          </p:nvGrpSpPr>
          <p:grpSpPr>
            <a:xfrm rot="-5400000" flipH="1">
              <a:off x="7373411" y="2995351"/>
              <a:ext cx="435777" cy="3389240"/>
              <a:chOff x="4566275" y="2563884"/>
              <a:chExt cx="61675" cy="479675"/>
            </a:xfrm>
          </p:grpSpPr>
          <p:sp>
            <p:nvSpPr>
              <p:cNvPr id="141" name="Google Shape;141;p13"/>
              <p:cNvSpPr/>
              <p:nvPr/>
            </p:nvSpPr>
            <p:spPr>
              <a:xfrm>
                <a:off x="4566275" y="2578634"/>
                <a:ext cx="55075" cy="464925"/>
              </a:xfrm>
              <a:custGeom>
                <a:avLst/>
                <a:gdLst/>
                <a:ahLst/>
                <a:cxnLst/>
                <a:rect l="l" t="t" r="r" b="b"/>
                <a:pathLst>
                  <a:path w="2203" h="18597" extrusionOk="0">
                    <a:moveTo>
                      <a:pt x="2094" y="0"/>
                    </a:moveTo>
                    <a:lnTo>
                      <a:pt x="2094" y="8096"/>
                    </a:lnTo>
                    <a:lnTo>
                      <a:pt x="0" y="12005"/>
                    </a:lnTo>
                    <a:lnTo>
                      <a:pt x="0" y="18596"/>
                    </a:lnTo>
                    <a:lnTo>
                      <a:pt x="109" y="18596"/>
                    </a:lnTo>
                    <a:lnTo>
                      <a:pt x="109" y="12051"/>
                    </a:lnTo>
                    <a:lnTo>
                      <a:pt x="2203" y="8112"/>
                    </a:lnTo>
                    <a:lnTo>
                      <a:pt x="22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p13"/>
              <p:cNvSpPr/>
              <p:nvPr/>
            </p:nvSpPr>
            <p:spPr>
              <a:xfrm>
                <a:off x="4611650" y="2563884"/>
                <a:ext cx="16300" cy="16325"/>
              </a:xfrm>
              <a:custGeom>
                <a:avLst/>
                <a:gdLst/>
                <a:ahLst/>
                <a:cxnLst/>
                <a:rect l="l" t="t" r="r" b="b"/>
                <a:pathLst>
                  <a:path w="652" h="653" extrusionOk="0">
                    <a:moveTo>
                      <a:pt x="326" y="109"/>
                    </a:moveTo>
                    <a:cubicBezTo>
                      <a:pt x="465" y="109"/>
                      <a:pt x="558" y="202"/>
                      <a:pt x="558" y="342"/>
                    </a:cubicBezTo>
                    <a:cubicBezTo>
                      <a:pt x="558" y="482"/>
                      <a:pt x="465" y="575"/>
                      <a:pt x="326" y="575"/>
                    </a:cubicBezTo>
                    <a:cubicBezTo>
                      <a:pt x="186" y="575"/>
                      <a:pt x="93" y="466"/>
                      <a:pt x="93" y="342"/>
                    </a:cubicBezTo>
                    <a:cubicBezTo>
                      <a:pt x="93" y="202"/>
                      <a:pt x="202" y="109"/>
                      <a:pt x="326" y="109"/>
                    </a:cubicBezTo>
                    <a:close/>
                    <a:moveTo>
                      <a:pt x="326" y="1"/>
                    </a:moveTo>
                    <a:cubicBezTo>
                      <a:pt x="124" y="1"/>
                      <a:pt x="0" y="156"/>
                      <a:pt x="0" y="327"/>
                    </a:cubicBezTo>
                    <a:cubicBezTo>
                      <a:pt x="0" y="513"/>
                      <a:pt x="155" y="652"/>
                      <a:pt x="326" y="652"/>
                    </a:cubicBezTo>
                    <a:cubicBezTo>
                      <a:pt x="496" y="652"/>
                      <a:pt x="651" y="513"/>
                      <a:pt x="651" y="327"/>
                    </a:cubicBezTo>
                    <a:cubicBezTo>
                      <a:pt x="651" y="125"/>
                      <a:pt x="496" y="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3" name="Google Shape;143;p13"/>
            <p:cNvGrpSpPr/>
            <p:nvPr/>
          </p:nvGrpSpPr>
          <p:grpSpPr>
            <a:xfrm rot="-5400000">
              <a:off x="8886321" y="3688564"/>
              <a:ext cx="109695" cy="2328855"/>
              <a:chOff x="4541850" y="2791375"/>
              <a:chExt cx="15525" cy="329600"/>
            </a:xfrm>
          </p:grpSpPr>
          <p:sp>
            <p:nvSpPr>
              <p:cNvPr id="144" name="Google Shape;144;p13"/>
              <p:cNvSpPr/>
              <p:nvPr/>
            </p:nvSpPr>
            <p:spPr>
              <a:xfrm>
                <a:off x="4548050" y="2805725"/>
                <a:ext cx="2350" cy="315250"/>
              </a:xfrm>
              <a:custGeom>
                <a:avLst/>
                <a:gdLst/>
                <a:ahLst/>
                <a:cxnLst/>
                <a:rect l="l" t="t" r="r" b="b"/>
                <a:pathLst>
                  <a:path w="94" h="12610" extrusionOk="0">
                    <a:moveTo>
                      <a:pt x="1" y="0"/>
                    </a:moveTo>
                    <a:lnTo>
                      <a:pt x="1" y="12610"/>
                    </a:lnTo>
                    <a:lnTo>
                      <a:pt x="94" y="12610"/>
                    </a:lnTo>
                    <a:lnTo>
                      <a:pt x="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13"/>
              <p:cNvSpPr/>
              <p:nvPr/>
            </p:nvSpPr>
            <p:spPr>
              <a:xfrm>
                <a:off x="4541850" y="2791375"/>
                <a:ext cx="15525" cy="1552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6" name="Google Shape;146;p13"/>
            <p:cNvGrpSpPr/>
            <p:nvPr/>
          </p:nvGrpSpPr>
          <p:grpSpPr>
            <a:xfrm rot="-5400000">
              <a:off x="9730496" y="3525526"/>
              <a:ext cx="109695" cy="2328855"/>
              <a:chOff x="4541850" y="2791375"/>
              <a:chExt cx="15525" cy="329600"/>
            </a:xfrm>
          </p:grpSpPr>
          <p:sp>
            <p:nvSpPr>
              <p:cNvPr id="147" name="Google Shape;147;p13"/>
              <p:cNvSpPr/>
              <p:nvPr/>
            </p:nvSpPr>
            <p:spPr>
              <a:xfrm>
                <a:off x="4548050" y="2805725"/>
                <a:ext cx="2350" cy="315250"/>
              </a:xfrm>
              <a:custGeom>
                <a:avLst/>
                <a:gdLst/>
                <a:ahLst/>
                <a:cxnLst/>
                <a:rect l="l" t="t" r="r" b="b"/>
                <a:pathLst>
                  <a:path w="94" h="12610" extrusionOk="0">
                    <a:moveTo>
                      <a:pt x="1" y="0"/>
                    </a:moveTo>
                    <a:lnTo>
                      <a:pt x="1" y="12610"/>
                    </a:lnTo>
                    <a:lnTo>
                      <a:pt x="94" y="12610"/>
                    </a:lnTo>
                    <a:lnTo>
                      <a:pt x="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13"/>
              <p:cNvSpPr/>
              <p:nvPr/>
            </p:nvSpPr>
            <p:spPr>
              <a:xfrm>
                <a:off x="4541850" y="2791375"/>
                <a:ext cx="15525" cy="1552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49" name="Google Shape;149;p13"/>
          <p:cNvGrpSpPr/>
          <p:nvPr/>
        </p:nvGrpSpPr>
        <p:grpSpPr>
          <a:xfrm>
            <a:off x="4421623" y="4581142"/>
            <a:ext cx="300770" cy="54726"/>
            <a:chOff x="4770650" y="685575"/>
            <a:chExt cx="158250" cy="28800"/>
          </a:xfrm>
        </p:grpSpPr>
        <p:sp>
          <p:nvSpPr>
            <p:cNvPr id="150" name="Google Shape;150;p13"/>
            <p:cNvSpPr/>
            <p:nvPr/>
          </p:nvSpPr>
          <p:spPr>
            <a:xfrm>
              <a:off x="4770650" y="685575"/>
              <a:ext cx="28800" cy="28800"/>
            </a:xfrm>
            <a:prstGeom prst="ellipse">
              <a:avLst/>
            </a:prstGeom>
            <a:solidFill>
              <a:srgbClr val="30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13"/>
            <p:cNvSpPr/>
            <p:nvPr/>
          </p:nvSpPr>
          <p:spPr>
            <a:xfrm>
              <a:off x="4835375" y="685575"/>
              <a:ext cx="28800" cy="28800"/>
            </a:xfrm>
            <a:prstGeom prst="ellipse">
              <a:avLst/>
            </a:prstGeom>
            <a:solidFill>
              <a:srgbClr val="30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13"/>
            <p:cNvSpPr/>
            <p:nvPr/>
          </p:nvSpPr>
          <p:spPr>
            <a:xfrm>
              <a:off x="4900100" y="685575"/>
              <a:ext cx="28800" cy="28800"/>
            </a:xfrm>
            <a:prstGeom prst="ellipse">
              <a:avLst/>
            </a:prstGeom>
            <a:solidFill>
              <a:srgbClr val="30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53"/>
        <p:cNvGrpSpPr/>
        <p:nvPr/>
      </p:nvGrpSpPr>
      <p:grpSpPr>
        <a:xfrm>
          <a:off x="0" y="0"/>
          <a:ext cx="0" cy="0"/>
          <a:chOff x="0" y="0"/>
          <a:chExt cx="0" cy="0"/>
        </a:xfrm>
      </p:grpSpPr>
      <p:sp>
        <p:nvSpPr>
          <p:cNvPr id="154" name="Google Shape;154;p14"/>
          <p:cNvSpPr txBox="1">
            <a:spLocks noGrp="1"/>
          </p:cNvSpPr>
          <p:nvPr>
            <p:ph type="title"/>
          </p:nvPr>
        </p:nvSpPr>
        <p:spPr>
          <a:xfrm>
            <a:off x="2290025" y="3339900"/>
            <a:ext cx="4563900" cy="360900"/>
          </a:xfrm>
          <a:prstGeom prst="rect">
            <a:avLst/>
          </a:prstGeom>
          <a:solidFill>
            <a:srgbClr val="FF9933">
              <a:alpha val="54170"/>
            </a:srgbClr>
          </a:solidFill>
        </p:spPr>
        <p:txBody>
          <a:bodyPr spcFirstLastPara="1" wrap="square" lIns="91425" tIns="91425" rIns="91425" bIns="91425" anchor="ctr" anchorCtr="0">
            <a:noAutofit/>
          </a:bodyPr>
          <a:lstStyle>
            <a:lvl1pPr lvl="0" algn="ctr" rtl="0">
              <a:spcBef>
                <a:spcPts val="0"/>
              </a:spcBef>
              <a:spcAft>
                <a:spcPts val="0"/>
              </a:spcAft>
              <a:buSzPts val="3000"/>
              <a:buNone/>
              <a:defRPr sz="2500">
                <a:latin typeface="Ubuntu" panose="020B050403060203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dirty="0"/>
          </a:p>
        </p:txBody>
      </p:sp>
      <p:sp>
        <p:nvSpPr>
          <p:cNvPr id="155" name="Google Shape;155;p14"/>
          <p:cNvSpPr txBox="1">
            <a:spLocks noGrp="1"/>
          </p:cNvSpPr>
          <p:nvPr>
            <p:ph type="subTitle" idx="1"/>
          </p:nvPr>
        </p:nvSpPr>
        <p:spPr>
          <a:xfrm>
            <a:off x="745900" y="1055600"/>
            <a:ext cx="7652100" cy="2111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None/>
              <a:defRPr sz="3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56"/>
        <p:cNvGrpSpPr/>
        <p:nvPr/>
      </p:nvGrpSpPr>
      <p:grpSpPr>
        <a:xfrm>
          <a:off x="0" y="0"/>
          <a:ext cx="0" cy="0"/>
          <a:chOff x="0" y="0"/>
          <a:chExt cx="0" cy="0"/>
        </a:xfrm>
      </p:grpSpPr>
      <p:sp>
        <p:nvSpPr>
          <p:cNvPr id="157" name="Google Shape;157;p15"/>
          <p:cNvSpPr txBox="1">
            <a:spLocks noGrp="1"/>
          </p:cNvSpPr>
          <p:nvPr>
            <p:ph type="subTitle" idx="1"/>
          </p:nvPr>
        </p:nvSpPr>
        <p:spPr>
          <a:xfrm>
            <a:off x="715100" y="2664950"/>
            <a:ext cx="3641700" cy="781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 name="Google Shape;158;p15"/>
          <p:cNvSpPr txBox="1">
            <a:spLocks noGrp="1"/>
          </p:cNvSpPr>
          <p:nvPr>
            <p:ph type="title"/>
          </p:nvPr>
        </p:nvSpPr>
        <p:spPr>
          <a:xfrm>
            <a:off x="715100" y="1544375"/>
            <a:ext cx="3641700" cy="1146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atin typeface="Ubuntu" panose="020B050403060203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159" name="Google Shape;159;p15"/>
          <p:cNvSpPr>
            <a:spLocks noGrp="1"/>
          </p:cNvSpPr>
          <p:nvPr>
            <p:ph type="pic" idx="2"/>
          </p:nvPr>
        </p:nvSpPr>
        <p:spPr>
          <a:xfrm>
            <a:off x="4787225" y="750900"/>
            <a:ext cx="3641700" cy="3641700"/>
          </a:xfrm>
          <a:prstGeom prst="ellipse">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93"/>
        <p:cNvGrpSpPr/>
        <p:nvPr/>
      </p:nvGrpSpPr>
      <p:grpSpPr>
        <a:xfrm>
          <a:off x="0" y="0"/>
          <a:ext cx="0" cy="0"/>
          <a:chOff x="0" y="0"/>
          <a:chExt cx="0" cy="0"/>
        </a:xfrm>
      </p:grpSpPr>
      <p:sp>
        <p:nvSpPr>
          <p:cNvPr id="194" name="Google Shape;194;p19"/>
          <p:cNvSpPr txBox="1">
            <a:spLocks noGrp="1"/>
          </p:cNvSpPr>
          <p:nvPr>
            <p:ph type="subTitle" idx="1"/>
          </p:nvPr>
        </p:nvSpPr>
        <p:spPr>
          <a:xfrm>
            <a:off x="720000" y="2573563"/>
            <a:ext cx="2336400" cy="430200"/>
          </a:xfrm>
          <a:prstGeom prst="rect">
            <a:avLst/>
          </a:prstGeom>
          <a:solidFill>
            <a:srgbClr val="138808">
              <a:alpha val="24400"/>
            </a:srgbClr>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500">
                <a:solidFill>
                  <a:schemeClr val="dk1"/>
                </a:solidFill>
                <a:latin typeface="Ubuntu" panose="020B0504030602030204" pitchFamily="34" charset="0"/>
                <a:ea typeface="Ubuntu" panose="020B0504030602030204" pitchFamily="34" charset="0"/>
                <a:cs typeface="Teko"/>
                <a:sym typeface="Teko"/>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dirty="0"/>
          </a:p>
        </p:txBody>
      </p:sp>
      <p:sp>
        <p:nvSpPr>
          <p:cNvPr id="195" name="Google Shape;195;p19"/>
          <p:cNvSpPr txBox="1">
            <a:spLocks noGrp="1"/>
          </p:cNvSpPr>
          <p:nvPr>
            <p:ph type="subTitle" idx="2"/>
          </p:nvPr>
        </p:nvSpPr>
        <p:spPr>
          <a:xfrm>
            <a:off x="720000" y="3009874"/>
            <a:ext cx="2336400" cy="88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 name="Google Shape;196;p19"/>
          <p:cNvSpPr txBox="1">
            <a:spLocks noGrp="1"/>
          </p:cNvSpPr>
          <p:nvPr>
            <p:ph type="subTitle" idx="3"/>
          </p:nvPr>
        </p:nvSpPr>
        <p:spPr>
          <a:xfrm>
            <a:off x="3403800" y="3009874"/>
            <a:ext cx="2336400" cy="88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7" name="Google Shape;197;p19"/>
          <p:cNvSpPr txBox="1">
            <a:spLocks noGrp="1"/>
          </p:cNvSpPr>
          <p:nvPr>
            <p:ph type="subTitle" idx="4"/>
          </p:nvPr>
        </p:nvSpPr>
        <p:spPr>
          <a:xfrm>
            <a:off x="6087600" y="3009874"/>
            <a:ext cx="2336400" cy="88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 name="Google Shape;198;p19"/>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Ubuntu" panose="020B050403060203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199" name="Google Shape;199;p19"/>
          <p:cNvSpPr txBox="1">
            <a:spLocks noGrp="1"/>
          </p:cNvSpPr>
          <p:nvPr>
            <p:ph type="subTitle" idx="5"/>
          </p:nvPr>
        </p:nvSpPr>
        <p:spPr>
          <a:xfrm>
            <a:off x="3403800" y="2573563"/>
            <a:ext cx="2336400" cy="430200"/>
          </a:xfrm>
          <a:prstGeom prst="rect">
            <a:avLst/>
          </a:prstGeom>
          <a:solidFill>
            <a:srgbClr val="FF9933">
              <a:alpha val="54170"/>
            </a:srgbClr>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500">
                <a:solidFill>
                  <a:schemeClr val="dk1"/>
                </a:solidFill>
                <a:latin typeface="Ubuntu" panose="020B0504030602030204" pitchFamily="34" charset="0"/>
                <a:ea typeface="Ubuntu" panose="020B0504030602030204" pitchFamily="34" charset="0"/>
                <a:cs typeface="Teko"/>
                <a:sym typeface="Teko"/>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dirty="0"/>
          </a:p>
        </p:txBody>
      </p:sp>
      <p:sp>
        <p:nvSpPr>
          <p:cNvPr id="200" name="Google Shape;200;p19"/>
          <p:cNvSpPr txBox="1">
            <a:spLocks noGrp="1"/>
          </p:cNvSpPr>
          <p:nvPr>
            <p:ph type="subTitle" idx="6"/>
          </p:nvPr>
        </p:nvSpPr>
        <p:spPr>
          <a:xfrm>
            <a:off x="6087600" y="2573563"/>
            <a:ext cx="2336400" cy="430200"/>
          </a:xfrm>
          <a:prstGeom prst="rect">
            <a:avLst/>
          </a:prstGeom>
          <a:solidFill>
            <a:srgbClr val="138808">
              <a:alpha val="24400"/>
            </a:srgbClr>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500">
                <a:solidFill>
                  <a:schemeClr val="dk1"/>
                </a:solidFill>
                <a:latin typeface="Ubuntu" panose="020B0504030602030204" pitchFamily="34" charset="0"/>
                <a:ea typeface="Ubuntu" panose="020B0504030602030204" pitchFamily="34" charset="0"/>
                <a:cs typeface="Teko"/>
                <a:sym typeface="Teko"/>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dirty="0"/>
          </a:p>
        </p:txBody>
      </p:sp>
      <p:grpSp>
        <p:nvGrpSpPr>
          <p:cNvPr id="201" name="Google Shape;201;p19"/>
          <p:cNvGrpSpPr/>
          <p:nvPr/>
        </p:nvGrpSpPr>
        <p:grpSpPr>
          <a:xfrm>
            <a:off x="4421623" y="4581142"/>
            <a:ext cx="300770" cy="54726"/>
            <a:chOff x="4770650" y="685575"/>
            <a:chExt cx="158250" cy="28800"/>
          </a:xfrm>
        </p:grpSpPr>
        <p:sp>
          <p:nvSpPr>
            <p:cNvPr id="202" name="Google Shape;202;p19"/>
            <p:cNvSpPr/>
            <p:nvPr/>
          </p:nvSpPr>
          <p:spPr>
            <a:xfrm>
              <a:off x="4770650" y="685575"/>
              <a:ext cx="28800" cy="28800"/>
            </a:xfrm>
            <a:prstGeom prst="ellipse">
              <a:avLst/>
            </a:prstGeom>
            <a:solidFill>
              <a:srgbClr val="30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203;p19"/>
            <p:cNvSpPr/>
            <p:nvPr/>
          </p:nvSpPr>
          <p:spPr>
            <a:xfrm>
              <a:off x="4835375" y="685575"/>
              <a:ext cx="28800" cy="28800"/>
            </a:xfrm>
            <a:prstGeom prst="ellipse">
              <a:avLst/>
            </a:prstGeom>
            <a:solidFill>
              <a:srgbClr val="30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04;p19"/>
            <p:cNvSpPr/>
            <p:nvPr/>
          </p:nvSpPr>
          <p:spPr>
            <a:xfrm>
              <a:off x="4900100" y="685575"/>
              <a:ext cx="28800" cy="28800"/>
            </a:xfrm>
            <a:prstGeom prst="ellipse">
              <a:avLst/>
            </a:prstGeom>
            <a:solidFill>
              <a:srgbClr val="30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05;p19"/>
          <p:cNvGrpSpPr/>
          <p:nvPr/>
        </p:nvGrpSpPr>
        <p:grpSpPr>
          <a:xfrm rot="-893893">
            <a:off x="286044" y="213662"/>
            <a:ext cx="480245" cy="457683"/>
            <a:chOff x="3137370" y="-570001"/>
            <a:chExt cx="454778" cy="457459"/>
          </a:xfrm>
        </p:grpSpPr>
        <p:sp>
          <p:nvSpPr>
            <p:cNvPr id="206" name="Google Shape;206;p19"/>
            <p:cNvSpPr/>
            <p:nvPr/>
          </p:nvSpPr>
          <p:spPr>
            <a:xfrm>
              <a:off x="3154081" y="-531752"/>
              <a:ext cx="429756" cy="377388"/>
            </a:xfrm>
            <a:custGeom>
              <a:avLst/>
              <a:gdLst/>
              <a:ahLst/>
              <a:cxnLst/>
              <a:rect l="l" t="t" r="r" b="b"/>
              <a:pathLst>
                <a:path w="4809" h="4223" extrusionOk="0">
                  <a:moveTo>
                    <a:pt x="2391" y="1246"/>
                  </a:moveTo>
                  <a:cubicBezTo>
                    <a:pt x="2524" y="1246"/>
                    <a:pt x="2660" y="1277"/>
                    <a:pt x="2792" y="1340"/>
                  </a:cubicBezTo>
                  <a:cubicBezTo>
                    <a:pt x="2792" y="1340"/>
                    <a:pt x="2792" y="1340"/>
                    <a:pt x="2792" y="1340"/>
                  </a:cubicBezTo>
                  <a:lnTo>
                    <a:pt x="2792" y="1340"/>
                  </a:lnTo>
                  <a:cubicBezTo>
                    <a:pt x="3226" y="1557"/>
                    <a:pt x="3412" y="2069"/>
                    <a:pt x="3195" y="2519"/>
                  </a:cubicBezTo>
                  <a:cubicBezTo>
                    <a:pt x="3052" y="2837"/>
                    <a:pt x="2746" y="3016"/>
                    <a:pt x="2420" y="3016"/>
                  </a:cubicBezTo>
                  <a:cubicBezTo>
                    <a:pt x="2286" y="3016"/>
                    <a:pt x="2148" y="2985"/>
                    <a:pt x="2016" y="2922"/>
                  </a:cubicBezTo>
                  <a:cubicBezTo>
                    <a:pt x="1567" y="2720"/>
                    <a:pt x="1396" y="2193"/>
                    <a:pt x="1613" y="1743"/>
                  </a:cubicBezTo>
                  <a:cubicBezTo>
                    <a:pt x="1767" y="1425"/>
                    <a:pt x="2068" y="1246"/>
                    <a:pt x="2391" y="1246"/>
                  </a:cubicBezTo>
                  <a:close/>
                  <a:moveTo>
                    <a:pt x="2408" y="1113"/>
                  </a:moveTo>
                  <a:cubicBezTo>
                    <a:pt x="2294" y="1113"/>
                    <a:pt x="2181" y="1133"/>
                    <a:pt x="2075" y="1170"/>
                  </a:cubicBezTo>
                  <a:lnTo>
                    <a:pt x="2075" y="1170"/>
                  </a:lnTo>
                  <a:cubicBezTo>
                    <a:pt x="1824" y="1251"/>
                    <a:pt x="1608" y="1428"/>
                    <a:pt x="1489" y="1681"/>
                  </a:cubicBezTo>
                  <a:cubicBezTo>
                    <a:pt x="1256" y="2193"/>
                    <a:pt x="1458" y="2798"/>
                    <a:pt x="1954" y="3015"/>
                  </a:cubicBezTo>
                  <a:cubicBezTo>
                    <a:pt x="2104" y="3092"/>
                    <a:pt x="2261" y="3128"/>
                    <a:pt x="2415" y="3128"/>
                  </a:cubicBezTo>
                  <a:cubicBezTo>
                    <a:pt x="2419" y="3128"/>
                    <a:pt x="2422" y="3128"/>
                    <a:pt x="2426" y="3128"/>
                  </a:cubicBezTo>
                  <a:lnTo>
                    <a:pt x="2426" y="3128"/>
                  </a:lnTo>
                  <a:cubicBezTo>
                    <a:pt x="2429" y="3128"/>
                    <a:pt x="2433" y="3128"/>
                    <a:pt x="2436" y="3128"/>
                  </a:cubicBezTo>
                  <a:cubicBezTo>
                    <a:pt x="2803" y="3128"/>
                    <a:pt x="3154" y="2917"/>
                    <a:pt x="3319" y="2565"/>
                  </a:cubicBezTo>
                  <a:cubicBezTo>
                    <a:pt x="3457" y="2271"/>
                    <a:pt x="3437" y="1945"/>
                    <a:pt x="3298" y="1673"/>
                  </a:cubicBezTo>
                  <a:lnTo>
                    <a:pt x="3298" y="1673"/>
                  </a:lnTo>
                  <a:cubicBezTo>
                    <a:pt x="3229" y="1531"/>
                    <a:pt x="3128" y="1405"/>
                    <a:pt x="2997" y="1310"/>
                  </a:cubicBezTo>
                  <a:lnTo>
                    <a:pt x="2997" y="1310"/>
                  </a:lnTo>
                  <a:cubicBezTo>
                    <a:pt x="2952" y="1275"/>
                    <a:pt x="2905" y="1244"/>
                    <a:pt x="2854" y="1216"/>
                  </a:cubicBezTo>
                  <a:cubicBezTo>
                    <a:pt x="2709" y="1146"/>
                    <a:pt x="2557" y="1113"/>
                    <a:pt x="2408" y="1113"/>
                  </a:cubicBezTo>
                  <a:close/>
                  <a:moveTo>
                    <a:pt x="2398" y="974"/>
                  </a:moveTo>
                  <a:cubicBezTo>
                    <a:pt x="2571" y="974"/>
                    <a:pt x="2748" y="1012"/>
                    <a:pt x="2916" y="1092"/>
                  </a:cubicBezTo>
                  <a:cubicBezTo>
                    <a:pt x="3490" y="1356"/>
                    <a:pt x="3722" y="2054"/>
                    <a:pt x="3459" y="2643"/>
                  </a:cubicBezTo>
                  <a:cubicBezTo>
                    <a:pt x="3257" y="3057"/>
                    <a:pt x="2837" y="3294"/>
                    <a:pt x="2403" y="3294"/>
                  </a:cubicBezTo>
                  <a:cubicBezTo>
                    <a:pt x="2236" y="3294"/>
                    <a:pt x="2067" y="3259"/>
                    <a:pt x="1908" y="3186"/>
                  </a:cubicBezTo>
                  <a:cubicBezTo>
                    <a:pt x="1318" y="2907"/>
                    <a:pt x="1086" y="2209"/>
                    <a:pt x="1365" y="1635"/>
                  </a:cubicBezTo>
                  <a:cubicBezTo>
                    <a:pt x="1553" y="1213"/>
                    <a:pt x="1964" y="974"/>
                    <a:pt x="2398" y="974"/>
                  </a:cubicBezTo>
                  <a:close/>
                  <a:moveTo>
                    <a:pt x="2415" y="0"/>
                  </a:moveTo>
                  <a:cubicBezTo>
                    <a:pt x="1629" y="0"/>
                    <a:pt x="868" y="429"/>
                    <a:pt x="512" y="1185"/>
                  </a:cubicBezTo>
                  <a:cubicBezTo>
                    <a:pt x="0" y="2224"/>
                    <a:pt x="434" y="3511"/>
                    <a:pt x="1473" y="4008"/>
                  </a:cubicBezTo>
                  <a:cubicBezTo>
                    <a:pt x="1770" y="4154"/>
                    <a:pt x="2086" y="4223"/>
                    <a:pt x="2399" y="4223"/>
                  </a:cubicBezTo>
                  <a:cubicBezTo>
                    <a:pt x="3184" y="4223"/>
                    <a:pt x="3946" y="3789"/>
                    <a:pt x="4312" y="3046"/>
                  </a:cubicBezTo>
                  <a:cubicBezTo>
                    <a:pt x="4808" y="1992"/>
                    <a:pt x="4389" y="735"/>
                    <a:pt x="3335" y="208"/>
                  </a:cubicBezTo>
                  <a:cubicBezTo>
                    <a:pt x="3040" y="67"/>
                    <a:pt x="2726" y="0"/>
                    <a:pt x="2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19"/>
            <p:cNvSpPr/>
            <p:nvPr/>
          </p:nvSpPr>
          <p:spPr>
            <a:xfrm>
              <a:off x="3237190" y="-194399"/>
              <a:ext cx="84629" cy="76318"/>
            </a:xfrm>
            <a:custGeom>
              <a:avLst/>
              <a:gdLst/>
              <a:ahLst/>
              <a:cxnLst/>
              <a:rect l="l" t="t" r="r" b="b"/>
              <a:pathLst>
                <a:path w="947" h="854" extrusionOk="0">
                  <a:moveTo>
                    <a:pt x="218" y="0"/>
                  </a:moveTo>
                  <a:lnTo>
                    <a:pt x="1" y="543"/>
                  </a:lnTo>
                  <a:lnTo>
                    <a:pt x="668" y="853"/>
                  </a:lnTo>
                  <a:lnTo>
                    <a:pt x="947" y="357"/>
                  </a:lnTo>
                  <a:lnTo>
                    <a:pt x="2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19"/>
            <p:cNvSpPr/>
            <p:nvPr/>
          </p:nvSpPr>
          <p:spPr>
            <a:xfrm>
              <a:off x="3137370" y="-313612"/>
              <a:ext cx="70777" cy="81858"/>
            </a:xfrm>
            <a:custGeom>
              <a:avLst/>
              <a:gdLst/>
              <a:ahLst/>
              <a:cxnLst/>
              <a:rect l="l" t="t" r="r" b="b"/>
              <a:pathLst>
                <a:path w="792" h="916" extrusionOk="0">
                  <a:moveTo>
                    <a:pt x="544" y="0"/>
                  </a:moveTo>
                  <a:lnTo>
                    <a:pt x="1" y="233"/>
                  </a:lnTo>
                  <a:lnTo>
                    <a:pt x="249" y="915"/>
                  </a:lnTo>
                  <a:lnTo>
                    <a:pt x="792" y="776"/>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09;p19"/>
            <p:cNvSpPr/>
            <p:nvPr/>
          </p:nvSpPr>
          <p:spPr>
            <a:xfrm>
              <a:off x="3141570" y="-467499"/>
              <a:ext cx="76318" cy="83288"/>
            </a:xfrm>
            <a:custGeom>
              <a:avLst/>
              <a:gdLst/>
              <a:ahLst/>
              <a:cxnLst/>
              <a:rect l="l" t="t" r="r" b="b"/>
              <a:pathLst>
                <a:path w="854" h="932" extrusionOk="0">
                  <a:moveTo>
                    <a:pt x="311" y="1"/>
                  </a:moveTo>
                  <a:lnTo>
                    <a:pt x="0" y="637"/>
                  </a:lnTo>
                  <a:lnTo>
                    <a:pt x="512" y="931"/>
                  </a:lnTo>
                  <a:lnTo>
                    <a:pt x="854" y="218"/>
                  </a:lnTo>
                  <a:lnTo>
                    <a:pt x="3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19"/>
            <p:cNvSpPr/>
            <p:nvPr/>
          </p:nvSpPr>
          <p:spPr>
            <a:xfrm>
              <a:off x="3256582" y="-570001"/>
              <a:ext cx="81858" cy="73547"/>
            </a:xfrm>
            <a:custGeom>
              <a:avLst/>
              <a:gdLst/>
              <a:ahLst/>
              <a:cxnLst/>
              <a:rect l="l" t="t" r="r" b="b"/>
              <a:pathLst>
                <a:path w="916" h="823" extrusionOk="0">
                  <a:moveTo>
                    <a:pt x="683" y="0"/>
                  </a:moveTo>
                  <a:lnTo>
                    <a:pt x="1" y="248"/>
                  </a:lnTo>
                  <a:lnTo>
                    <a:pt x="140" y="822"/>
                  </a:lnTo>
                  <a:lnTo>
                    <a:pt x="916" y="543"/>
                  </a:lnTo>
                  <a:lnTo>
                    <a:pt x="6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19"/>
            <p:cNvSpPr/>
            <p:nvPr/>
          </p:nvSpPr>
          <p:spPr>
            <a:xfrm>
              <a:off x="3409039" y="-564460"/>
              <a:ext cx="83288" cy="76318"/>
            </a:xfrm>
            <a:custGeom>
              <a:avLst/>
              <a:gdLst/>
              <a:ahLst/>
              <a:cxnLst/>
              <a:rect l="l" t="t" r="r" b="b"/>
              <a:pathLst>
                <a:path w="932" h="854" extrusionOk="0">
                  <a:moveTo>
                    <a:pt x="296" y="0"/>
                  </a:moveTo>
                  <a:lnTo>
                    <a:pt x="1" y="496"/>
                  </a:lnTo>
                  <a:lnTo>
                    <a:pt x="714" y="853"/>
                  </a:lnTo>
                  <a:lnTo>
                    <a:pt x="931" y="310"/>
                  </a:lnTo>
                  <a:lnTo>
                    <a:pt x="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19"/>
            <p:cNvSpPr/>
            <p:nvPr/>
          </p:nvSpPr>
          <p:spPr>
            <a:xfrm>
              <a:off x="3521371" y="-450877"/>
              <a:ext cx="70777" cy="81858"/>
            </a:xfrm>
            <a:custGeom>
              <a:avLst/>
              <a:gdLst/>
              <a:ahLst/>
              <a:cxnLst/>
              <a:rect l="l" t="t" r="r" b="b"/>
              <a:pathLst>
                <a:path w="792" h="916" extrusionOk="0">
                  <a:moveTo>
                    <a:pt x="558" y="1"/>
                  </a:moveTo>
                  <a:lnTo>
                    <a:pt x="0" y="140"/>
                  </a:lnTo>
                  <a:lnTo>
                    <a:pt x="279" y="916"/>
                  </a:lnTo>
                  <a:lnTo>
                    <a:pt x="791" y="683"/>
                  </a:lnTo>
                  <a:lnTo>
                    <a:pt x="5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19"/>
            <p:cNvSpPr/>
            <p:nvPr/>
          </p:nvSpPr>
          <p:spPr>
            <a:xfrm>
              <a:off x="3513060" y="-298420"/>
              <a:ext cx="76318" cy="83288"/>
            </a:xfrm>
            <a:custGeom>
              <a:avLst/>
              <a:gdLst/>
              <a:ahLst/>
              <a:cxnLst/>
              <a:rect l="l" t="t" r="r" b="b"/>
              <a:pathLst>
                <a:path w="854" h="932" extrusionOk="0">
                  <a:moveTo>
                    <a:pt x="341" y="1"/>
                  </a:moveTo>
                  <a:lnTo>
                    <a:pt x="0" y="730"/>
                  </a:lnTo>
                  <a:lnTo>
                    <a:pt x="543" y="931"/>
                  </a:lnTo>
                  <a:lnTo>
                    <a:pt x="853" y="296"/>
                  </a:lnTo>
                  <a:lnTo>
                    <a:pt x="3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19"/>
            <p:cNvSpPr/>
            <p:nvPr/>
          </p:nvSpPr>
          <p:spPr>
            <a:xfrm>
              <a:off x="3393847" y="-184748"/>
              <a:ext cx="80429" cy="72207"/>
            </a:xfrm>
            <a:custGeom>
              <a:avLst/>
              <a:gdLst/>
              <a:ahLst/>
              <a:cxnLst/>
              <a:rect l="l" t="t" r="r" b="b"/>
              <a:pathLst>
                <a:path w="900" h="808" extrusionOk="0">
                  <a:moveTo>
                    <a:pt x="745" y="1"/>
                  </a:moveTo>
                  <a:lnTo>
                    <a:pt x="0" y="264"/>
                  </a:lnTo>
                  <a:lnTo>
                    <a:pt x="233" y="807"/>
                  </a:lnTo>
                  <a:lnTo>
                    <a:pt x="900" y="559"/>
                  </a:lnTo>
                  <a:lnTo>
                    <a:pt x="7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62"/>
        <p:cNvGrpSpPr/>
        <p:nvPr/>
      </p:nvGrpSpPr>
      <p:grpSpPr>
        <a:xfrm>
          <a:off x="0" y="0"/>
          <a:ext cx="0" cy="0"/>
          <a:chOff x="0" y="0"/>
          <a:chExt cx="0" cy="0"/>
        </a:xfrm>
      </p:grpSpPr>
      <p:sp>
        <p:nvSpPr>
          <p:cNvPr id="263" name="Google Shape;263;p23"/>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Ubuntu" panose="020B050403060203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Teko"/>
              <a:buNone/>
              <a:defRPr sz="3500">
                <a:solidFill>
                  <a:schemeClr val="dk1"/>
                </a:solidFill>
                <a:latin typeface="Teko"/>
                <a:ea typeface="Teko"/>
                <a:cs typeface="Teko"/>
                <a:sym typeface="Teko"/>
              </a:defRPr>
            </a:lvl1pPr>
            <a:lvl2pPr lvl="1" rtl="0">
              <a:spcBef>
                <a:spcPts val="0"/>
              </a:spcBef>
              <a:spcAft>
                <a:spcPts val="0"/>
              </a:spcAft>
              <a:buClr>
                <a:schemeClr val="dk1"/>
              </a:buClr>
              <a:buSzPts val="3500"/>
              <a:buFont typeface="Teko"/>
              <a:buNone/>
              <a:defRPr sz="3500">
                <a:solidFill>
                  <a:schemeClr val="dk1"/>
                </a:solidFill>
                <a:latin typeface="Teko"/>
                <a:ea typeface="Teko"/>
                <a:cs typeface="Teko"/>
                <a:sym typeface="Teko"/>
              </a:defRPr>
            </a:lvl2pPr>
            <a:lvl3pPr lvl="2" rtl="0">
              <a:spcBef>
                <a:spcPts val="0"/>
              </a:spcBef>
              <a:spcAft>
                <a:spcPts val="0"/>
              </a:spcAft>
              <a:buClr>
                <a:schemeClr val="dk1"/>
              </a:buClr>
              <a:buSzPts val="3500"/>
              <a:buFont typeface="Teko"/>
              <a:buNone/>
              <a:defRPr sz="3500">
                <a:solidFill>
                  <a:schemeClr val="dk1"/>
                </a:solidFill>
                <a:latin typeface="Teko"/>
                <a:ea typeface="Teko"/>
                <a:cs typeface="Teko"/>
                <a:sym typeface="Teko"/>
              </a:defRPr>
            </a:lvl3pPr>
            <a:lvl4pPr lvl="3" rtl="0">
              <a:spcBef>
                <a:spcPts val="0"/>
              </a:spcBef>
              <a:spcAft>
                <a:spcPts val="0"/>
              </a:spcAft>
              <a:buClr>
                <a:schemeClr val="dk1"/>
              </a:buClr>
              <a:buSzPts val="3500"/>
              <a:buFont typeface="Teko"/>
              <a:buNone/>
              <a:defRPr sz="3500">
                <a:solidFill>
                  <a:schemeClr val="dk1"/>
                </a:solidFill>
                <a:latin typeface="Teko"/>
                <a:ea typeface="Teko"/>
                <a:cs typeface="Teko"/>
                <a:sym typeface="Teko"/>
              </a:defRPr>
            </a:lvl4pPr>
            <a:lvl5pPr lvl="4" rtl="0">
              <a:spcBef>
                <a:spcPts val="0"/>
              </a:spcBef>
              <a:spcAft>
                <a:spcPts val="0"/>
              </a:spcAft>
              <a:buClr>
                <a:schemeClr val="dk1"/>
              </a:buClr>
              <a:buSzPts val="3500"/>
              <a:buFont typeface="Teko"/>
              <a:buNone/>
              <a:defRPr sz="3500">
                <a:solidFill>
                  <a:schemeClr val="dk1"/>
                </a:solidFill>
                <a:latin typeface="Teko"/>
                <a:ea typeface="Teko"/>
                <a:cs typeface="Teko"/>
                <a:sym typeface="Teko"/>
              </a:defRPr>
            </a:lvl5pPr>
            <a:lvl6pPr lvl="5" rtl="0">
              <a:spcBef>
                <a:spcPts val="0"/>
              </a:spcBef>
              <a:spcAft>
                <a:spcPts val="0"/>
              </a:spcAft>
              <a:buClr>
                <a:schemeClr val="dk1"/>
              </a:buClr>
              <a:buSzPts val="3500"/>
              <a:buFont typeface="Teko"/>
              <a:buNone/>
              <a:defRPr sz="3500">
                <a:solidFill>
                  <a:schemeClr val="dk1"/>
                </a:solidFill>
                <a:latin typeface="Teko"/>
                <a:ea typeface="Teko"/>
                <a:cs typeface="Teko"/>
                <a:sym typeface="Teko"/>
              </a:defRPr>
            </a:lvl6pPr>
            <a:lvl7pPr lvl="6" rtl="0">
              <a:spcBef>
                <a:spcPts val="0"/>
              </a:spcBef>
              <a:spcAft>
                <a:spcPts val="0"/>
              </a:spcAft>
              <a:buClr>
                <a:schemeClr val="dk1"/>
              </a:buClr>
              <a:buSzPts val="3500"/>
              <a:buFont typeface="Teko"/>
              <a:buNone/>
              <a:defRPr sz="3500">
                <a:solidFill>
                  <a:schemeClr val="dk1"/>
                </a:solidFill>
                <a:latin typeface="Teko"/>
                <a:ea typeface="Teko"/>
                <a:cs typeface="Teko"/>
                <a:sym typeface="Teko"/>
              </a:defRPr>
            </a:lvl7pPr>
            <a:lvl8pPr lvl="7" rtl="0">
              <a:spcBef>
                <a:spcPts val="0"/>
              </a:spcBef>
              <a:spcAft>
                <a:spcPts val="0"/>
              </a:spcAft>
              <a:buClr>
                <a:schemeClr val="dk1"/>
              </a:buClr>
              <a:buSzPts val="3500"/>
              <a:buFont typeface="Teko"/>
              <a:buNone/>
              <a:defRPr sz="3500">
                <a:solidFill>
                  <a:schemeClr val="dk1"/>
                </a:solidFill>
                <a:latin typeface="Teko"/>
                <a:ea typeface="Teko"/>
                <a:cs typeface="Teko"/>
                <a:sym typeface="Teko"/>
              </a:defRPr>
            </a:lvl8pPr>
            <a:lvl9pPr lvl="8" rtl="0">
              <a:spcBef>
                <a:spcPts val="0"/>
              </a:spcBef>
              <a:spcAft>
                <a:spcPts val="0"/>
              </a:spcAft>
              <a:buClr>
                <a:schemeClr val="dk1"/>
              </a:buClr>
              <a:buSzPts val="3500"/>
              <a:buFont typeface="Teko"/>
              <a:buNone/>
              <a:defRPr sz="3500">
                <a:solidFill>
                  <a:schemeClr val="dk1"/>
                </a:solidFill>
                <a:latin typeface="Teko"/>
                <a:ea typeface="Teko"/>
                <a:cs typeface="Teko"/>
                <a:sym typeface="Teko"/>
              </a:defRPr>
            </a:lvl9pPr>
          </a:lstStyle>
          <a:p>
            <a:endParaRPr dirty="0"/>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Electrolize"/>
              <a:buChar char="●"/>
              <a:defRPr>
                <a:solidFill>
                  <a:schemeClr val="dk1"/>
                </a:solidFill>
                <a:latin typeface="Electrolize"/>
                <a:ea typeface="Electrolize"/>
                <a:cs typeface="Electrolize"/>
                <a:sym typeface="Electrolize"/>
              </a:defRPr>
            </a:lvl1pPr>
            <a:lvl2pPr marL="914400" lvl="1" indent="-317500">
              <a:lnSpc>
                <a:spcPct val="100000"/>
              </a:lnSpc>
              <a:spcBef>
                <a:spcPts val="0"/>
              </a:spcBef>
              <a:spcAft>
                <a:spcPts val="0"/>
              </a:spcAft>
              <a:buClr>
                <a:schemeClr val="dk1"/>
              </a:buClr>
              <a:buSzPts val="1400"/>
              <a:buFont typeface="Electrolize"/>
              <a:buChar char="○"/>
              <a:defRPr>
                <a:solidFill>
                  <a:schemeClr val="dk1"/>
                </a:solidFill>
                <a:latin typeface="Electrolize"/>
                <a:ea typeface="Electrolize"/>
                <a:cs typeface="Electrolize"/>
                <a:sym typeface="Electrolize"/>
              </a:defRPr>
            </a:lvl2pPr>
            <a:lvl3pPr marL="1371600" lvl="2" indent="-317500">
              <a:lnSpc>
                <a:spcPct val="100000"/>
              </a:lnSpc>
              <a:spcBef>
                <a:spcPts val="0"/>
              </a:spcBef>
              <a:spcAft>
                <a:spcPts val="0"/>
              </a:spcAft>
              <a:buClr>
                <a:schemeClr val="dk1"/>
              </a:buClr>
              <a:buSzPts val="1400"/>
              <a:buFont typeface="Electrolize"/>
              <a:buChar char="■"/>
              <a:defRPr>
                <a:solidFill>
                  <a:schemeClr val="dk1"/>
                </a:solidFill>
                <a:latin typeface="Electrolize"/>
                <a:ea typeface="Electrolize"/>
                <a:cs typeface="Electrolize"/>
                <a:sym typeface="Electrolize"/>
              </a:defRPr>
            </a:lvl3pPr>
            <a:lvl4pPr marL="1828800" lvl="3" indent="-317500">
              <a:lnSpc>
                <a:spcPct val="100000"/>
              </a:lnSpc>
              <a:spcBef>
                <a:spcPts val="0"/>
              </a:spcBef>
              <a:spcAft>
                <a:spcPts val="0"/>
              </a:spcAft>
              <a:buClr>
                <a:schemeClr val="dk1"/>
              </a:buClr>
              <a:buSzPts val="1400"/>
              <a:buFont typeface="Electrolize"/>
              <a:buChar char="●"/>
              <a:defRPr>
                <a:solidFill>
                  <a:schemeClr val="dk1"/>
                </a:solidFill>
                <a:latin typeface="Electrolize"/>
                <a:ea typeface="Electrolize"/>
                <a:cs typeface="Electrolize"/>
                <a:sym typeface="Electrolize"/>
              </a:defRPr>
            </a:lvl4pPr>
            <a:lvl5pPr marL="2286000" lvl="4" indent="-317500">
              <a:lnSpc>
                <a:spcPct val="100000"/>
              </a:lnSpc>
              <a:spcBef>
                <a:spcPts val="0"/>
              </a:spcBef>
              <a:spcAft>
                <a:spcPts val="0"/>
              </a:spcAft>
              <a:buClr>
                <a:schemeClr val="dk1"/>
              </a:buClr>
              <a:buSzPts val="1400"/>
              <a:buFont typeface="Electrolize"/>
              <a:buChar char="○"/>
              <a:defRPr>
                <a:solidFill>
                  <a:schemeClr val="dk1"/>
                </a:solidFill>
                <a:latin typeface="Electrolize"/>
                <a:ea typeface="Electrolize"/>
                <a:cs typeface="Electrolize"/>
                <a:sym typeface="Electrolize"/>
              </a:defRPr>
            </a:lvl5pPr>
            <a:lvl6pPr marL="2743200" lvl="5" indent="-317500">
              <a:lnSpc>
                <a:spcPct val="100000"/>
              </a:lnSpc>
              <a:spcBef>
                <a:spcPts val="0"/>
              </a:spcBef>
              <a:spcAft>
                <a:spcPts val="0"/>
              </a:spcAft>
              <a:buClr>
                <a:schemeClr val="dk1"/>
              </a:buClr>
              <a:buSzPts val="1400"/>
              <a:buFont typeface="Electrolize"/>
              <a:buChar char="■"/>
              <a:defRPr>
                <a:solidFill>
                  <a:schemeClr val="dk1"/>
                </a:solidFill>
                <a:latin typeface="Electrolize"/>
                <a:ea typeface="Electrolize"/>
                <a:cs typeface="Electrolize"/>
                <a:sym typeface="Electrolize"/>
              </a:defRPr>
            </a:lvl6pPr>
            <a:lvl7pPr marL="3200400" lvl="6" indent="-317500">
              <a:lnSpc>
                <a:spcPct val="100000"/>
              </a:lnSpc>
              <a:spcBef>
                <a:spcPts val="0"/>
              </a:spcBef>
              <a:spcAft>
                <a:spcPts val="0"/>
              </a:spcAft>
              <a:buClr>
                <a:schemeClr val="dk1"/>
              </a:buClr>
              <a:buSzPts val="1400"/>
              <a:buFont typeface="Electrolize"/>
              <a:buChar char="●"/>
              <a:defRPr>
                <a:solidFill>
                  <a:schemeClr val="dk1"/>
                </a:solidFill>
                <a:latin typeface="Electrolize"/>
                <a:ea typeface="Electrolize"/>
                <a:cs typeface="Electrolize"/>
                <a:sym typeface="Electrolize"/>
              </a:defRPr>
            </a:lvl7pPr>
            <a:lvl8pPr marL="3657600" lvl="7" indent="-317500">
              <a:lnSpc>
                <a:spcPct val="100000"/>
              </a:lnSpc>
              <a:spcBef>
                <a:spcPts val="0"/>
              </a:spcBef>
              <a:spcAft>
                <a:spcPts val="0"/>
              </a:spcAft>
              <a:buClr>
                <a:schemeClr val="dk1"/>
              </a:buClr>
              <a:buSzPts val="1400"/>
              <a:buFont typeface="Electrolize"/>
              <a:buChar char="○"/>
              <a:defRPr>
                <a:solidFill>
                  <a:schemeClr val="dk1"/>
                </a:solidFill>
                <a:latin typeface="Electrolize"/>
                <a:ea typeface="Electrolize"/>
                <a:cs typeface="Electrolize"/>
                <a:sym typeface="Electrolize"/>
              </a:defRPr>
            </a:lvl8pPr>
            <a:lvl9pPr marL="4114800" lvl="8" indent="-317500">
              <a:lnSpc>
                <a:spcPct val="100000"/>
              </a:lnSpc>
              <a:spcBef>
                <a:spcPts val="0"/>
              </a:spcBef>
              <a:spcAft>
                <a:spcPts val="0"/>
              </a:spcAft>
              <a:buClr>
                <a:schemeClr val="dk1"/>
              </a:buClr>
              <a:buSzPts val="1400"/>
              <a:buFont typeface="Electrolize"/>
              <a:buChar char="■"/>
              <a:defRPr>
                <a:solidFill>
                  <a:schemeClr val="dk1"/>
                </a:solidFill>
                <a:latin typeface="Electrolize"/>
                <a:ea typeface="Electrolize"/>
                <a:cs typeface="Electrolize"/>
                <a:sym typeface="Electroliz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 id="2147483658" r:id="rId4"/>
    <p:sldLayoutId id="2147483659" r:id="rId5"/>
    <p:sldLayoutId id="2147483660" r:id="rId6"/>
    <p:sldLayoutId id="2147483661" r:id="rId7"/>
    <p:sldLayoutId id="2147483665" r:id="rId8"/>
    <p:sldLayoutId id="2147483669" r:id="rId9"/>
    <p:sldLayoutId id="2147483670" r:id="rId10"/>
    <p:sldLayoutId id="2147483674" r:id="rId11"/>
    <p:sldLayoutId id="214748367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buntu" panose="020B0504030602030204" pitchFamily="34" charset="0"/>
          <a:ea typeface="Ubuntu" panose="020B0504030602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sv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hyperlink" Target="mailto:kafi@biznovelty.co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7.xm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sv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jpe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2.sv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3"/>
          <p:cNvSpPr/>
          <p:nvPr/>
        </p:nvSpPr>
        <p:spPr>
          <a:xfrm rot="6796431">
            <a:off x="-113033" y="296090"/>
            <a:ext cx="4513657" cy="4500753"/>
          </a:xfrm>
          <a:custGeom>
            <a:avLst/>
            <a:gdLst/>
            <a:ahLst/>
            <a:cxnLst/>
            <a:rect l="l" t="t" r="r" b="b"/>
            <a:pathLst>
              <a:path w="15064" h="15021" extrusionOk="0">
                <a:moveTo>
                  <a:pt x="10691" y="0"/>
                </a:moveTo>
                <a:cubicBezTo>
                  <a:pt x="10147" y="0"/>
                  <a:pt x="9593" y="175"/>
                  <a:pt x="9078" y="371"/>
                </a:cubicBezTo>
                <a:cubicBezTo>
                  <a:pt x="7976" y="793"/>
                  <a:pt x="7010" y="854"/>
                  <a:pt x="5852" y="929"/>
                </a:cubicBezTo>
                <a:cubicBezTo>
                  <a:pt x="5732" y="936"/>
                  <a:pt x="5610" y="940"/>
                  <a:pt x="5486" y="940"/>
                </a:cubicBezTo>
                <a:cubicBezTo>
                  <a:pt x="4724" y="940"/>
                  <a:pt x="3900" y="811"/>
                  <a:pt x="3108" y="811"/>
                </a:cubicBezTo>
                <a:cubicBezTo>
                  <a:pt x="2853" y="811"/>
                  <a:pt x="2602" y="824"/>
                  <a:pt x="2357" y="860"/>
                </a:cubicBezTo>
                <a:cubicBezTo>
                  <a:pt x="544" y="1122"/>
                  <a:pt x="1" y="2548"/>
                  <a:pt x="747" y="3997"/>
                </a:cubicBezTo>
                <a:cubicBezTo>
                  <a:pt x="1694" y="5836"/>
                  <a:pt x="2411" y="7100"/>
                  <a:pt x="2004" y="9267"/>
                </a:cubicBezTo>
                <a:cubicBezTo>
                  <a:pt x="1754" y="10589"/>
                  <a:pt x="956" y="11649"/>
                  <a:pt x="1631" y="13079"/>
                </a:cubicBezTo>
                <a:cubicBezTo>
                  <a:pt x="1969" y="13795"/>
                  <a:pt x="2610" y="14302"/>
                  <a:pt x="3291" y="14587"/>
                </a:cubicBezTo>
                <a:cubicBezTo>
                  <a:pt x="3973" y="14871"/>
                  <a:pt x="4732" y="15021"/>
                  <a:pt x="5478" y="15021"/>
                </a:cubicBezTo>
                <a:cubicBezTo>
                  <a:pt x="5997" y="15021"/>
                  <a:pt x="6508" y="14948"/>
                  <a:pt x="6982" y="14797"/>
                </a:cubicBezTo>
                <a:cubicBezTo>
                  <a:pt x="7891" y="14507"/>
                  <a:pt x="8755" y="14054"/>
                  <a:pt x="9452" y="13351"/>
                </a:cubicBezTo>
                <a:cubicBezTo>
                  <a:pt x="9973" y="12825"/>
                  <a:pt x="10223" y="11996"/>
                  <a:pt x="10886" y="11660"/>
                </a:cubicBezTo>
                <a:cubicBezTo>
                  <a:pt x="11855" y="11171"/>
                  <a:pt x="13214" y="11189"/>
                  <a:pt x="13965" y="10324"/>
                </a:cubicBezTo>
                <a:cubicBezTo>
                  <a:pt x="15064" y="9062"/>
                  <a:pt x="13775" y="8055"/>
                  <a:pt x="13430" y="6774"/>
                </a:cubicBezTo>
                <a:cubicBezTo>
                  <a:pt x="13281" y="6219"/>
                  <a:pt x="13389" y="5549"/>
                  <a:pt x="13363" y="4967"/>
                </a:cubicBezTo>
                <a:cubicBezTo>
                  <a:pt x="13317" y="4025"/>
                  <a:pt x="13273" y="2963"/>
                  <a:pt x="12996" y="2048"/>
                </a:cubicBezTo>
                <a:cubicBezTo>
                  <a:pt x="12757" y="1258"/>
                  <a:pt x="12269" y="507"/>
                  <a:pt x="11572" y="185"/>
                </a:cubicBezTo>
                <a:cubicBezTo>
                  <a:pt x="11287" y="53"/>
                  <a:pt x="10991" y="0"/>
                  <a:pt x="10691" y="0"/>
                </a:cubicBezTo>
                <a:close/>
              </a:path>
            </a:pathLst>
          </a:custGeom>
          <a:solidFill>
            <a:srgbClr val="2E2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 name="Google Shape;370;p33"/>
          <p:cNvSpPr txBox="1">
            <a:spLocks noGrp="1"/>
          </p:cNvSpPr>
          <p:nvPr>
            <p:ph type="ctrTitle"/>
          </p:nvPr>
        </p:nvSpPr>
        <p:spPr>
          <a:xfrm>
            <a:off x="4574181" y="1795215"/>
            <a:ext cx="4356810" cy="13513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solidFill>
                  <a:srgbClr val="2E2D73"/>
                </a:solidFill>
              </a:rPr>
              <a:t>BUSINESS NOVELTY LTD.</a:t>
            </a:r>
            <a:endParaRPr sz="1800" dirty="0">
              <a:solidFill>
                <a:srgbClr val="2E2D73"/>
              </a:solidFill>
            </a:endParaRPr>
          </a:p>
        </p:txBody>
      </p:sp>
      <p:sp>
        <p:nvSpPr>
          <p:cNvPr id="371" name="Google Shape;371;p33"/>
          <p:cNvSpPr txBox="1">
            <a:spLocks noGrp="1"/>
          </p:cNvSpPr>
          <p:nvPr>
            <p:ph type="subTitle" idx="1"/>
          </p:nvPr>
        </p:nvSpPr>
        <p:spPr>
          <a:xfrm>
            <a:off x="4857750" y="3246825"/>
            <a:ext cx="3570900" cy="409500"/>
          </a:xfrm>
          <a:prstGeom prst="rect">
            <a:avLst/>
          </a:prstGeom>
          <a:solidFill>
            <a:srgbClr val="EF642D"/>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Transforming Visions Into Digital Reality</a:t>
            </a:r>
          </a:p>
        </p:txBody>
      </p:sp>
      <p:grpSp>
        <p:nvGrpSpPr>
          <p:cNvPr id="372" name="Google Shape;372;p33"/>
          <p:cNvGrpSpPr/>
          <p:nvPr/>
        </p:nvGrpSpPr>
        <p:grpSpPr>
          <a:xfrm>
            <a:off x="583862" y="693226"/>
            <a:ext cx="4077851" cy="3977802"/>
            <a:chOff x="3219650" y="4160050"/>
            <a:chExt cx="1169075" cy="1140425"/>
          </a:xfrm>
        </p:grpSpPr>
        <p:sp>
          <p:nvSpPr>
            <p:cNvPr id="373" name="Google Shape;373;p33"/>
            <p:cNvSpPr/>
            <p:nvPr/>
          </p:nvSpPr>
          <p:spPr>
            <a:xfrm>
              <a:off x="3219650" y="4331100"/>
              <a:ext cx="473075" cy="20575"/>
            </a:xfrm>
            <a:custGeom>
              <a:avLst/>
              <a:gdLst/>
              <a:ahLst/>
              <a:cxnLst/>
              <a:rect l="l" t="t" r="r" b="b"/>
              <a:pathLst>
                <a:path w="18923" h="823" extrusionOk="0">
                  <a:moveTo>
                    <a:pt x="1" y="0"/>
                  </a:moveTo>
                  <a:lnTo>
                    <a:pt x="1" y="822"/>
                  </a:lnTo>
                  <a:lnTo>
                    <a:pt x="18922" y="822"/>
                  </a:lnTo>
                  <a:lnTo>
                    <a:pt x="189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374;p33"/>
            <p:cNvSpPr/>
            <p:nvPr/>
          </p:nvSpPr>
          <p:spPr>
            <a:xfrm>
              <a:off x="3262300" y="4351650"/>
              <a:ext cx="26000" cy="79900"/>
            </a:xfrm>
            <a:custGeom>
              <a:avLst/>
              <a:gdLst/>
              <a:ahLst/>
              <a:cxnLst/>
              <a:rect l="l" t="t" r="r" b="b"/>
              <a:pathLst>
                <a:path w="1040" h="3196" extrusionOk="0">
                  <a:moveTo>
                    <a:pt x="1" y="0"/>
                  </a:moveTo>
                  <a:lnTo>
                    <a:pt x="311" y="3195"/>
                  </a:lnTo>
                  <a:lnTo>
                    <a:pt x="1040" y="3195"/>
                  </a:lnTo>
                  <a:lnTo>
                    <a:pt x="10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 name="Google Shape;375;p33"/>
            <p:cNvSpPr/>
            <p:nvPr/>
          </p:nvSpPr>
          <p:spPr>
            <a:xfrm>
              <a:off x="3623675" y="4351650"/>
              <a:ext cx="25625" cy="79900"/>
            </a:xfrm>
            <a:custGeom>
              <a:avLst/>
              <a:gdLst/>
              <a:ahLst/>
              <a:cxnLst/>
              <a:rect l="l" t="t" r="r" b="b"/>
              <a:pathLst>
                <a:path w="1025" h="3196" extrusionOk="0">
                  <a:moveTo>
                    <a:pt x="1" y="0"/>
                  </a:moveTo>
                  <a:lnTo>
                    <a:pt x="1" y="3195"/>
                  </a:lnTo>
                  <a:lnTo>
                    <a:pt x="745" y="3195"/>
                  </a:lnTo>
                  <a:lnTo>
                    <a:pt x="10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76;p33"/>
            <p:cNvSpPr/>
            <p:nvPr/>
          </p:nvSpPr>
          <p:spPr>
            <a:xfrm>
              <a:off x="3262300" y="4351650"/>
              <a:ext cx="26000" cy="27550"/>
            </a:xfrm>
            <a:custGeom>
              <a:avLst/>
              <a:gdLst/>
              <a:ahLst/>
              <a:cxnLst/>
              <a:rect l="l" t="t" r="r" b="b"/>
              <a:pathLst>
                <a:path w="1040" h="1102" extrusionOk="0">
                  <a:moveTo>
                    <a:pt x="1" y="0"/>
                  </a:moveTo>
                  <a:lnTo>
                    <a:pt x="109" y="1101"/>
                  </a:lnTo>
                  <a:lnTo>
                    <a:pt x="1040" y="1101"/>
                  </a:lnTo>
                  <a:lnTo>
                    <a:pt x="1040" y="0"/>
                  </a:lnTo>
                  <a:close/>
                </a:path>
              </a:pathLst>
            </a:custGeom>
            <a:solidFill>
              <a:srgbClr val="CCCCC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 name="Google Shape;377;p33"/>
            <p:cNvSpPr/>
            <p:nvPr/>
          </p:nvSpPr>
          <p:spPr>
            <a:xfrm>
              <a:off x="3623675" y="4351650"/>
              <a:ext cx="25625" cy="27550"/>
            </a:xfrm>
            <a:custGeom>
              <a:avLst/>
              <a:gdLst/>
              <a:ahLst/>
              <a:cxnLst/>
              <a:rect l="l" t="t" r="r" b="b"/>
              <a:pathLst>
                <a:path w="1025" h="1102" extrusionOk="0">
                  <a:moveTo>
                    <a:pt x="1" y="0"/>
                  </a:moveTo>
                  <a:lnTo>
                    <a:pt x="1" y="1101"/>
                  </a:lnTo>
                  <a:lnTo>
                    <a:pt x="931" y="1101"/>
                  </a:lnTo>
                  <a:lnTo>
                    <a:pt x="1024" y="0"/>
                  </a:lnTo>
                  <a:close/>
                </a:path>
              </a:pathLst>
            </a:custGeom>
            <a:solidFill>
              <a:srgbClr val="CCCCC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33"/>
            <p:cNvSpPr/>
            <p:nvPr/>
          </p:nvSpPr>
          <p:spPr>
            <a:xfrm>
              <a:off x="3342175" y="4208575"/>
              <a:ext cx="51975" cy="97925"/>
            </a:xfrm>
            <a:custGeom>
              <a:avLst/>
              <a:gdLst/>
              <a:ahLst/>
              <a:cxnLst/>
              <a:rect l="l" t="t" r="r" b="b"/>
              <a:pathLst>
                <a:path w="2079" h="3917" extrusionOk="0">
                  <a:moveTo>
                    <a:pt x="1970" y="0"/>
                  </a:moveTo>
                  <a:cubicBezTo>
                    <a:pt x="1970" y="1"/>
                    <a:pt x="1971" y="2"/>
                    <a:pt x="1971" y="2"/>
                  </a:cubicBezTo>
                  <a:lnTo>
                    <a:pt x="1971" y="2"/>
                  </a:lnTo>
                  <a:cubicBezTo>
                    <a:pt x="1982" y="0"/>
                    <a:pt x="1987" y="0"/>
                    <a:pt x="1970" y="0"/>
                  </a:cubicBezTo>
                  <a:close/>
                  <a:moveTo>
                    <a:pt x="1971" y="2"/>
                  </a:moveTo>
                  <a:lnTo>
                    <a:pt x="1971" y="2"/>
                  </a:lnTo>
                  <a:cubicBezTo>
                    <a:pt x="1961" y="4"/>
                    <a:pt x="1947" y="8"/>
                    <a:pt x="1939" y="16"/>
                  </a:cubicBezTo>
                  <a:cubicBezTo>
                    <a:pt x="1102" y="1163"/>
                    <a:pt x="218" y="2482"/>
                    <a:pt x="1" y="3893"/>
                  </a:cubicBezTo>
                  <a:cubicBezTo>
                    <a:pt x="1" y="3909"/>
                    <a:pt x="8" y="3916"/>
                    <a:pt x="16" y="3916"/>
                  </a:cubicBezTo>
                  <a:cubicBezTo>
                    <a:pt x="24" y="3916"/>
                    <a:pt x="32" y="3909"/>
                    <a:pt x="32" y="3893"/>
                  </a:cubicBezTo>
                  <a:cubicBezTo>
                    <a:pt x="140" y="3505"/>
                    <a:pt x="249" y="3118"/>
                    <a:pt x="404" y="2761"/>
                  </a:cubicBezTo>
                  <a:cubicBezTo>
                    <a:pt x="947" y="2606"/>
                    <a:pt x="1490" y="2482"/>
                    <a:pt x="1784" y="1923"/>
                  </a:cubicBezTo>
                  <a:cubicBezTo>
                    <a:pt x="2079" y="1381"/>
                    <a:pt x="2033" y="622"/>
                    <a:pt x="1971" y="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33"/>
            <p:cNvSpPr/>
            <p:nvPr/>
          </p:nvSpPr>
          <p:spPr>
            <a:xfrm>
              <a:off x="3352650" y="4218250"/>
              <a:ext cx="36850" cy="60025"/>
            </a:xfrm>
            <a:custGeom>
              <a:avLst/>
              <a:gdLst/>
              <a:ahLst/>
              <a:cxnLst/>
              <a:rect l="l" t="t" r="r" b="b"/>
              <a:pathLst>
                <a:path w="1474" h="2401" extrusionOk="0">
                  <a:moveTo>
                    <a:pt x="233" y="2110"/>
                  </a:moveTo>
                  <a:lnTo>
                    <a:pt x="156" y="2157"/>
                  </a:lnTo>
                  <a:cubicBezTo>
                    <a:pt x="187" y="2141"/>
                    <a:pt x="218" y="2141"/>
                    <a:pt x="233" y="2110"/>
                  </a:cubicBezTo>
                  <a:close/>
                  <a:moveTo>
                    <a:pt x="1474" y="1"/>
                  </a:moveTo>
                  <a:lnTo>
                    <a:pt x="1474" y="1"/>
                  </a:lnTo>
                  <a:cubicBezTo>
                    <a:pt x="884" y="714"/>
                    <a:pt x="373" y="1521"/>
                    <a:pt x="0" y="2389"/>
                  </a:cubicBezTo>
                  <a:cubicBezTo>
                    <a:pt x="0" y="2397"/>
                    <a:pt x="8" y="2401"/>
                    <a:pt x="16" y="2401"/>
                  </a:cubicBezTo>
                  <a:cubicBezTo>
                    <a:pt x="24" y="2401"/>
                    <a:pt x="31" y="2397"/>
                    <a:pt x="31" y="2389"/>
                  </a:cubicBezTo>
                  <a:lnTo>
                    <a:pt x="156" y="2157"/>
                  </a:lnTo>
                  <a:cubicBezTo>
                    <a:pt x="264" y="1986"/>
                    <a:pt x="342" y="1831"/>
                    <a:pt x="435" y="1645"/>
                  </a:cubicBezTo>
                  <a:cubicBezTo>
                    <a:pt x="776" y="1412"/>
                    <a:pt x="1055" y="1071"/>
                    <a:pt x="1319" y="761"/>
                  </a:cubicBezTo>
                  <a:lnTo>
                    <a:pt x="1319" y="761"/>
                  </a:lnTo>
                  <a:cubicBezTo>
                    <a:pt x="1055" y="1056"/>
                    <a:pt x="745" y="1304"/>
                    <a:pt x="466" y="1598"/>
                  </a:cubicBezTo>
                  <a:cubicBezTo>
                    <a:pt x="760" y="1025"/>
                    <a:pt x="1086" y="513"/>
                    <a:pt x="14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33"/>
            <p:cNvSpPr/>
            <p:nvPr/>
          </p:nvSpPr>
          <p:spPr>
            <a:xfrm>
              <a:off x="3359800" y="4259350"/>
              <a:ext cx="16150" cy="11350"/>
            </a:xfrm>
            <a:custGeom>
              <a:avLst/>
              <a:gdLst/>
              <a:ahLst/>
              <a:cxnLst/>
              <a:rect l="l" t="t" r="r" b="b"/>
              <a:pathLst>
                <a:path w="646" h="454" extrusionOk="0">
                  <a:moveTo>
                    <a:pt x="645" y="1"/>
                  </a:moveTo>
                  <a:lnTo>
                    <a:pt x="645" y="1"/>
                  </a:lnTo>
                  <a:cubicBezTo>
                    <a:pt x="459" y="156"/>
                    <a:pt x="242" y="296"/>
                    <a:pt x="9" y="435"/>
                  </a:cubicBezTo>
                  <a:cubicBezTo>
                    <a:pt x="242" y="342"/>
                    <a:pt x="459" y="187"/>
                    <a:pt x="645" y="1"/>
                  </a:cubicBezTo>
                  <a:close/>
                  <a:moveTo>
                    <a:pt x="9" y="435"/>
                  </a:moveTo>
                  <a:cubicBezTo>
                    <a:pt x="0" y="444"/>
                    <a:pt x="2" y="453"/>
                    <a:pt x="4" y="453"/>
                  </a:cubicBezTo>
                  <a:cubicBezTo>
                    <a:pt x="6" y="453"/>
                    <a:pt x="9" y="448"/>
                    <a:pt x="9" y="43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381;p33"/>
            <p:cNvSpPr/>
            <p:nvPr/>
          </p:nvSpPr>
          <p:spPr>
            <a:xfrm>
              <a:off x="3337925" y="4160050"/>
              <a:ext cx="36825" cy="145875"/>
            </a:xfrm>
            <a:custGeom>
              <a:avLst/>
              <a:gdLst/>
              <a:ahLst/>
              <a:cxnLst/>
              <a:rect l="l" t="t" r="r" b="b"/>
              <a:pathLst>
                <a:path w="1473" h="5835" extrusionOk="0">
                  <a:moveTo>
                    <a:pt x="1067" y="1"/>
                  </a:moveTo>
                  <a:cubicBezTo>
                    <a:pt x="1063" y="1"/>
                    <a:pt x="1059" y="1"/>
                    <a:pt x="1055" y="2"/>
                  </a:cubicBezTo>
                  <a:cubicBezTo>
                    <a:pt x="946" y="49"/>
                    <a:pt x="589" y="855"/>
                    <a:pt x="496" y="1135"/>
                  </a:cubicBezTo>
                  <a:cubicBezTo>
                    <a:pt x="341" y="1569"/>
                    <a:pt x="233" y="2034"/>
                    <a:pt x="171" y="2500"/>
                  </a:cubicBezTo>
                  <a:cubicBezTo>
                    <a:pt x="0" y="3585"/>
                    <a:pt x="16" y="4733"/>
                    <a:pt x="93" y="5834"/>
                  </a:cubicBezTo>
                  <a:lnTo>
                    <a:pt x="124" y="5834"/>
                  </a:lnTo>
                  <a:lnTo>
                    <a:pt x="124" y="4423"/>
                  </a:lnTo>
                  <a:cubicBezTo>
                    <a:pt x="248" y="4175"/>
                    <a:pt x="496" y="4050"/>
                    <a:pt x="698" y="3864"/>
                  </a:cubicBezTo>
                  <a:cubicBezTo>
                    <a:pt x="822" y="3725"/>
                    <a:pt x="946" y="3570"/>
                    <a:pt x="1024" y="3399"/>
                  </a:cubicBezTo>
                  <a:cubicBezTo>
                    <a:pt x="1241" y="2996"/>
                    <a:pt x="1365" y="2562"/>
                    <a:pt x="1411" y="2096"/>
                  </a:cubicBezTo>
                  <a:cubicBezTo>
                    <a:pt x="1472" y="1609"/>
                    <a:pt x="1279" y="1"/>
                    <a:pt x="10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382;p33"/>
            <p:cNvSpPr/>
            <p:nvPr/>
          </p:nvSpPr>
          <p:spPr>
            <a:xfrm>
              <a:off x="3339850" y="4166550"/>
              <a:ext cx="26400" cy="93425"/>
            </a:xfrm>
            <a:custGeom>
              <a:avLst/>
              <a:gdLst/>
              <a:ahLst/>
              <a:cxnLst/>
              <a:rect l="l" t="t" r="r" b="b"/>
              <a:pathLst>
                <a:path w="1056" h="3737" extrusionOk="0">
                  <a:moveTo>
                    <a:pt x="16" y="3542"/>
                  </a:moveTo>
                  <a:cubicBezTo>
                    <a:pt x="16" y="3545"/>
                    <a:pt x="16" y="3548"/>
                    <a:pt x="15" y="3550"/>
                  </a:cubicBezTo>
                  <a:lnTo>
                    <a:pt x="15" y="3550"/>
                  </a:lnTo>
                  <a:cubicBezTo>
                    <a:pt x="15" y="3547"/>
                    <a:pt x="16" y="3545"/>
                    <a:pt x="16" y="3542"/>
                  </a:cubicBezTo>
                  <a:close/>
                  <a:moveTo>
                    <a:pt x="934" y="0"/>
                  </a:moveTo>
                  <a:cubicBezTo>
                    <a:pt x="932" y="0"/>
                    <a:pt x="931" y="2"/>
                    <a:pt x="931" y="6"/>
                  </a:cubicBezTo>
                  <a:cubicBezTo>
                    <a:pt x="590" y="580"/>
                    <a:pt x="435" y="1154"/>
                    <a:pt x="311" y="1774"/>
                  </a:cubicBezTo>
                  <a:cubicBezTo>
                    <a:pt x="156" y="2364"/>
                    <a:pt x="47" y="2937"/>
                    <a:pt x="16" y="3542"/>
                  </a:cubicBezTo>
                  <a:cubicBezTo>
                    <a:pt x="16" y="3542"/>
                    <a:pt x="16" y="3542"/>
                    <a:pt x="16" y="3542"/>
                  </a:cubicBezTo>
                  <a:lnTo>
                    <a:pt x="16" y="3542"/>
                  </a:lnTo>
                  <a:cubicBezTo>
                    <a:pt x="16" y="3542"/>
                    <a:pt x="16" y="3542"/>
                    <a:pt x="16" y="3542"/>
                  </a:cubicBezTo>
                  <a:lnTo>
                    <a:pt x="16" y="3542"/>
                  </a:lnTo>
                  <a:cubicBezTo>
                    <a:pt x="8" y="3550"/>
                    <a:pt x="8" y="3554"/>
                    <a:pt x="10" y="3554"/>
                  </a:cubicBezTo>
                  <a:cubicBezTo>
                    <a:pt x="12" y="3554"/>
                    <a:pt x="13" y="3552"/>
                    <a:pt x="15" y="3550"/>
                  </a:cubicBezTo>
                  <a:lnTo>
                    <a:pt x="15" y="3550"/>
                  </a:lnTo>
                  <a:cubicBezTo>
                    <a:pt x="1" y="3624"/>
                    <a:pt x="2" y="3683"/>
                    <a:pt x="47" y="3713"/>
                  </a:cubicBezTo>
                  <a:cubicBezTo>
                    <a:pt x="47" y="3728"/>
                    <a:pt x="51" y="3736"/>
                    <a:pt x="55" y="3736"/>
                  </a:cubicBezTo>
                  <a:cubicBezTo>
                    <a:pt x="59" y="3736"/>
                    <a:pt x="63" y="3728"/>
                    <a:pt x="63" y="3713"/>
                  </a:cubicBezTo>
                  <a:cubicBezTo>
                    <a:pt x="63" y="3666"/>
                    <a:pt x="94" y="3604"/>
                    <a:pt x="94" y="3542"/>
                  </a:cubicBezTo>
                  <a:cubicBezTo>
                    <a:pt x="543" y="3217"/>
                    <a:pt x="885" y="2751"/>
                    <a:pt x="1055" y="2224"/>
                  </a:cubicBezTo>
                  <a:lnTo>
                    <a:pt x="1055" y="2224"/>
                  </a:lnTo>
                  <a:cubicBezTo>
                    <a:pt x="869" y="2736"/>
                    <a:pt x="543" y="3170"/>
                    <a:pt x="109" y="3511"/>
                  </a:cubicBezTo>
                  <a:cubicBezTo>
                    <a:pt x="156" y="3294"/>
                    <a:pt x="171" y="3062"/>
                    <a:pt x="202" y="2829"/>
                  </a:cubicBezTo>
                  <a:lnTo>
                    <a:pt x="233" y="2782"/>
                  </a:lnTo>
                  <a:lnTo>
                    <a:pt x="202" y="2813"/>
                  </a:lnTo>
                  <a:cubicBezTo>
                    <a:pt x="264" y="2348"/>
                    <a:pt x="342" y="1898"/>
                    <a:pt x="466" y="1449"/>
                  </a:cubicBezTo>
                  <a:cubicBezTo>
                    <a:pt x="497" y="1417"/>
                    <a:pt x="543" y="1371"/>
                    <a:pt x="559" y="1309"/>
                  </a:cubicBezTo>
                  <a:cubicBezTo>
                    <a:pt x="570" y="1298"/>
                    <a:pt x="558" y="1287"/>
                    <a:pt x="550" y="1287"/>
                  </a:cubicBezTo>
                  <a:cubicBezTo>
                    <a:pt x="546" y="1287"/>
                    <a:pt x="543" y="1289"/>
                    <a:pt x="543" y="1293"/>
                  </a:cubicBezTo>
                  <a:cubicBezTo>
                    <a:pt x="497" y="1340"/>
                    <a:pt x="481" y="1355"/>
                    <a:pt x="466" y="1386"/>
                  </a:cubicBezTo>
                  <a:cubicBezTo>
                    <a:pt x="559" y="921"/>
                    <a:pt x="730" y="456"/>
                    <a:pt x="947" y="37"/>
                  </a:cubicBezTo>
                  <a:cubicBezTo>
                    <a:pt x="947" y="14"/>
                    <a:pt x="938" y="0"/>
                    <a:pt x="9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 name="Google Shape;383;p33"/>
            <p:cNvSpPr/>
            <p:nvPr/>
          </p:nvSpPr>
          <p:spPr>
            <a:xfrm>
              <a:off x="3344700" y="4198100"/>
              <a:ext cx="21550" cy="35975"/>
            </a:xfrm>
            <a:custGeom>
              <a:avLst/>
              <a:gdLst/>
              <a:ahLst/>
              <a:cxnLst/>
              <a:rect l="l" t="t" r="r" b="b"/>
              <a:pathLst>
                <a:path w="862" h="1439" extrusionOk="0">
                  <a:moveTo>
                    <a:pt x="846" y="0"/>
                  </a:moveTo>
                  <a:cubicBezTo>
                    <a:pt x="613" y="497"/>
                    <a:pt x="318" y="978"/>
                    <a:pt x="8" y="1427"/>
                  </a:cubicBezTo>
                  <a:cubicBezTo>
                    <a:pt x="380" y="1024"/>
                    <a:pt x="675" y="512"/>
                    <a:pt x="861" y="0"/>
                  </a:cubicBezTo>
                  <a:close/>
                  <a:moveTo>
                    <a:pt x="8" y="1427"/>
                  </a:moveTo>
                  <a:cubicBezTo>
                    <a:pt x="1" y="1435"/>
                    <a:pt x="1" y="1439"/>
                    <a:pt x="2" y="1439"/>
                  </a:cubicBezTo>
                  <a:cubicBezTo>
                    <a:pt x="4" y="1439"/>
                    <a:pt x="8" y="1435"/>
                    <a:pt x="8" y="142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84;p33"/>
            <p:cNvSpPr/>
            <p:nvPr/>
          </p:nvSpPr>
          <p:spPr>
            <a:xfrm>
              <a:off x="3355375" y="4177925"/>
              <a:ext cx="10100" cy="17475"/>
            </a:xfrm>
            <a:custGeom>
              <a:avLst/>
              <a:gdLst/>
              <a:ahLst/>
              <a:cxnLst/>
              <a:rect l="l" t="t" r="r" b="b"/>
              <a:pathLst>
                <a:path w="404" h="699" extrusionOk="0">
                  <a:moveTo>
                    <a:pt x="388" y="1"/>
                  </a:moveTo>
                  <a:cubicBezTo>
                    <a:pt x="264" y="234"/>
                    <a:pt x="124" y="451"/>
                    <a:pt x="0" y="683"/>
                  </a:cubicBezTo>
                  <a:cubicBezTo>
                    <a:pt x="0" y="699"/>
                    <a:pt x="16" y="699"/>
                    <a:pt x="31" y="699"/>
                  </a:cubicBezTo>
                  <a:cubicBezTo>
                    <a:pt x="171" y="497"/>
                    <a:pt x="310" y="265"/>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 name="Google Shape;385;p33"/>
            <p:cNvSpPr/>
            <p:nvPr/>
          </p:nvSpPr>
          <p:spPr>
            <a:xfrm>
              <a:off x="3354200" y="4197325"/>
              <a:ext cx="25" cy="25"/>
            </a:xfrm>
            <a:custGeom>
              <a:avLst/>
              <a:gdLst/>
              <a:ahLst/>
              <a:cxnLst/>
              <a:rect l="l" t="t" r="r" b="b"/>
              <a:pathLst>
                <a:path w="1" h="1" extrusionOk="0">
                  <a:moveTo>
                    <a:pt x="0" y="0"/>
                  </a:move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 name="Google Shape;386;p33"/>
            <p:cNvSpPr/>
            <p:nvPr/>
          </p:nvSpPr>
          <p:spPr>
            <a:xfrm>
              <a:off x="3299525" y="4181125"/>
              <a:ext cx="37250" cy="120525"/>
            </a:xfrm>
            <a:custGeom>
              <a:avLst/>
              <a:gdLst/>
              <a:ahLst/>
              <a:cxnLst/>
              <a:rect l="l" t="t" r="r" b="b"/>
              <a:pathLst>
                <a:path w="1490" h="4821" extrusionOk="0">
                  <a:moveTo>
                    <a:pt x="280" y="1"/>
                  </a:moveTo>
                  <a:cubicBezTo>
                    <a:pt x="268" y="1"/>
                    <a:pt x="257" y="5"/>
                    <a:pt x="249" y="12"/>
                  </a:cubicBezTo>
                  <a:cubicBezTo>
                    <a:pt x="1" y="633"/>
                    <a:pt x="94" y="1362"/>
                    <a:pt x="295" y="1998"/>
                  </a:cubicBezTo>
                  <a:cubicBezTo>
                    <a:pt x="404" y="2323"/>
                    <a:pt x="559" y="2634"/>
                    <a:pt x="776" y="2913"/>
                  </a:cubicBezTo>
                  <a:cubicBezTo>
                    <a:pt x="962" y="3238"/>
                    <a:pt x="1226" y="3487"/>
                    <a:pt x="1397" y="3797"/>
                  </a:cubicBezTo>
                  <a:cubicBezTo>
                    <a:pt x="1397" y="4107"/>
                    <a:pt x="1350" y="4417"/>
                    <a:pt x="1272" y="4727"/>
                  </a:cubicBezTo>
                  <a:cubicBezTo>
                    <a:pt x="1272" y="4758"/>
                    <a:pt x="1272" y="4789"/>
                    <a:pt x="1303" y="4820"/>
                  </a:cubicBezTo>
                  <a:cubicBezTo>
                    <a:pt x="1397" y="4495"/>
                    <a:pt x="1459" y="4138"/>
                    <a:pt x="1474" y="3797"/>
                  </a:cubicBezTo>
                  <a:lnTo>
                    <a:pt x="1474" y="3750"/>
                  </a:lnTo>
                  <a:cubicBezTo>
                    <a:pt x="1490" y="3285"/>
                    <a:pt x="1459" y="2820"/>
                    <a:pt x="1381" y="2354"/>
                  </a:cubicBezTo>
                  <a:cubicBezTo>
                    <a:pt x="1241" y="1486"/>
                    <a:pt x="916" y="664"/>
                    <a:pt x="311" y="12"/>
                  </a:cubicBezTo>
                  <a:cubicBezTo>
                    <a:pt x="303" y="5"/>
                    <a:pt x="29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 name="Google Shape;387;p33"/>
            <p:cNvSpPr/>
            <p:nvPr/>
          </p:nvSpPr>
          <p:spPr>
            <a:xfrm>
              <a:off x="3308050" y="4188800"/>
              <a:ext cx="26000" cy="78250"/>
            </a:xfrm>
            <a:custGeom>
              <a:avLst/>
              <a:gdLst/>
              <a:ahLst/>
              <a:cxnLst/>
              <a:rect l="l" t="t" r="r" b="b"/>
              <a:pathLst>
                <a:path w="1040" h="3130" extrusionOk="0">
                  <a:moveTo>
                    <a:pt x="1" y="16"/>
                  </a:moveTo>
                  <a:lnTo>
                    <a:pt x="1" y="31"/>
                  </a:lnTo>
                  <a:cubicBezTo>
                    <a:pt x="14" y="53"/>
                    <a:pt x="27" y="74"/>
                    <a:pt x="39" y="96"/>
                  </a:cubicBezTo>
                  <a:lnTo>
                    <a:pt x="39" y="96"/>
                  </a:lnTo>
                  <a:lnTo>
                    <a:pt x="32" y="16"/>
                  </a:lnTo>
                  <a:close/>
                  <a:moveTo>
                    <a:pt x="39" y="96"/>
                  </a:moveTo>
                  <a:lnTo>
                    <a:pt x="78" y="527"/>
                  </a:lnTo>
                  <a:cubicBezTo>
                    <a:pt x="140" y="613"/>
                    <a:pt x="220" y="709"/>
                    <a:pt x="297" y="798"/>
                  </a:cubicBezTo>
                  <a:lnTo>
                    <a:pt x="297" y="798"/>
                  </a:lnTo>
                  <a:cubicBezTo>
                    <a:pt x="220" y="701"/>
                    <a:pt x="147" y="599"/>
                    <a:pt x="78" y="496"/>
                  </a:cubicBezTo>
                  <a:lnTo>
                    <a:pt x="41" y="99"/>
                  </a:lnTo>
                  <a:lnTo>
                    <a:pt x="41" y="99"/>
                  </a:lnTo>
                  <a:cubicBezTo>
                    <a:pt x="41" y="98"/>
                    <a:pt x="40" y="97"/>
                    <a:pt x="39" y="96"/>
                  </a:cubicBezTo>
                  <a:close/>
                  <a:moveTo>
                    <a:pt x="297" y="798"/>
                  </a:moveTo>
                  <a:lnTo>
                    <a:pt x="297" y="798"/>
                  </a:lnTo>
                  <a:cubicBezTo>
                    <a:pt x="340" y="853"/>
                    <a:pt x="385" y="905"/>
                    <a:pt x="432" y="955"/>
                  </a:cubicBezTo>
                  <a:lnTo>
                    <a:pt x="432" y="955"/>
                  </a:lnTo>
                  <a:cubicBezTo>
                    <a:pt x="406" y="924"/>
                    <a:pt x="378" y="900"/>
                    <a:pt x="358" y="869"/>
                  </a:cubicBezTo>
                  <a:cubicBezTo>
                    <a:pt x="338" y="846"/>
                    <a:pt x="318" y="822"/>
                    <a:pt x="297" y="798"/>
                  </a:cubicBezTo>
                  <a:close/>
                  <a:moveTo>
                    <a:pt x="32" y="0"/>
                  </a:moveTo>
                  <a:lnTo>
                    <a:pt x="41" y="99"/>
                  </a:lnTo>
                  <a:lnTo>
                    <a:pt x="41" y="99"/>
                  </a:lnTo>
                  <a:cubicBezTo>
                    <a:pt x="205" y="381"/>
                    <a:pt x="343" y="675"/>
                    <a:pt x="457" y="982"/>
                  </a:cubicBezTo>
                  <a:lnTo>
                    <a:pt x="457" y="982"/>
                  </a:lnTo>
                  <a:cubicBezTo>
                    <a:pt x="448" y="973"/>
                    <a:pt x="440" y="964"/>
                    <a:pt x="432" y="955"/>
                  </a:cubicBezTo>
                  <a:lnTo>
                    <a:pt x="432" y="955"/>
                  </a:lnTo>
                  <a:cubicBezTo>
                    <a:pt x="444" y="971"/>
                    <a:pt x="456" y="988"/>
                    <a:pt x="466" y="1008"/>
                  </a:cubicBezTo>
                  <a:cubicBezTo>
                    <a:pt x="463" y="1000"/>
                    <a:pt x="460" y="991"/>
                    <a:pt x="457" y="982"/>
                  </a:cubicBezTo>
                  <a:lnTo>
                    <a:pt x="457" y="982"/>
                  </a:lnTo>
                  <a:cubicBezTo>
                    <a:pt x="470" y="996"/>
                    <a:pt x="484" y="1010"/>
                    <a:pt x="497" y="1024"/>
                  </a:cubicBezTo>
                  <a:cubicBezTo>
                    <a:pt x="606" y="1334"/>
                    <a:pt x="699" y="1644"/>
                    <a:pt x="776" y="1970"/>
                  </a:cubicBezTo>
                  <a:lnTo>
                    <a:pt x="761" y="1954"/>
                  </a:lnTo>
                  <a:cubicBezTo>
                    <a:pt x="745" y="1954"/>
                    <a:pt x="730" y="1954"/>
                    <a:pt x="745" y="1970"/>
                  </a:cubicBezTo>
                  <a:cubicBezTo>
                    <a:pt x="745" y="2001"/>
                    <a:pt x="761" y="2016"/>
                    <a:pt x="776" y="2032"/>
                  </a:cubicBezTo>
                  <a:cubicBezTo>
                    <a:pt x="838" y="2265"/>
                    <a:pt x="900" y="2513"/>
                    <a:pt x="931" y="2745"/>
                  </a:cubicBezTo>
                  <a:cubicBezTo>
                    <a:pt x="730" y="2544"/>
                    <a:pt x="513" y="2311"/>
                    <a:pt x="311" y="2078"/>
                  </a:cubicBezTo>
                  <a:lnTo>
                    <a:pt x="311" y="2078"/>
                  </a:lnTo>
                  <a:cubicBezTo>
                    <a:pt x="497" y="2358"/>
                    <a:pt x="699" y="2621"/>
                    <a:pt x="962" y="2823"/>
                  </a:cubicBezTo>
                  <a:cubicBezTo>
                    <a:pt x="978" y="2931"/>
                    <a:pt x="978" y="3025"/>
                    <a:pt x="993" y="3118"/>
                  </a:cubicBezTo>
                  <a:cubicBezTo>
                    <a:pt x="993" y="3125"/>
                    <a:pt x="1005" y="3129"/>
                    <a:pt x="1017" y="3129"/>
                  </a:cubicBezTo>
                  <a:cubicBezTo>
                    <a:pt x="1028" y="3129"/>
                    <a:pt x="1040" y="3125"/>
                    <a:pt x="1040" y="3118"/>
                  </a:cubicBezTo>
                  <a:cubicBezTo>
                    <a:pt x="993" y="2016"/>
                    <a:pt x="590" y="931"/>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 name="Google Shape;388;p33"/>
            <p:cNvSpPr/>
            <p:nvPr/>
          </p:nvSpPr>
          <p:spPr>
            <a:xfrm>
              <a:off x="3311550" y="4217475"/>
              <a:ext cx="13975" cy="18425"/>
            </a:xfrm>
            <a:custGeom>
              <a:avLst/>
              <a:gdLst/>
              <a:ahLst/>
              <a:cxnLst/>
              <a:rect l="l" t="t" r="r" b="b"/>
              <a:pathLst>
                <a:path w="559" h="737" extrusionOk="0">
                  <a:moveTo>
                    <a:pt x="0" y="1"/>
                  </a:moveTo>
                  <a:lnTo>
                    <a:pt x="0" y="1"/>
                  </a:lnTo>
                  <a:cubicBezTo>
                    <a:pt x="156" y="265"/>
                    <a:pt x="326" y="513"/>
                    <a:pt x="543" y="730"/>
                  </a:cubicBezTo>
                  <a:cubicBezTo>
                    <a:pt x="548" y="735"/>
                    <a:pt x="552" y="737"/>
                    <a:pt x="554" y="737"/>
                  </a:cubicBezTo>
                  <a:cubicBezTo>
                    <a:pt x="559" y="737"/>
                    <a:pt x="559" y="730"/>
                    <a:pt x="559" y="730"/>
                  </a:cubicBezTo>
                  <a:cubicBezTo>
                    <a:pt x="388" y="482"/>
                    <a:pt x="202" y="24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 name="Google Shape;389;p33"/>
            <p:cNvSpPr/>
            <p:nvPr/>
          </p:nvSpPr>
          <p:spPr>
            <a:xfrm>
              <a:off x="3326325" y="4237250"/>
              <a:ext cx="375" cy="200"/>
            </a:xfrm>
            <a:custGeom>
              <a:avLst/>
              <a:gdLst/>
              <a:ahLst/>
              <a:cxnLst/>
              <a:rect l="l" t="t" r="r" b="b"/>
              <a:pathLst>
                <a:path w="15" h="8" extrusionOk="0">
                  <a:moveTo>
                    <a:pt x="14" y="1"/>
                  </a:moveTo>
                  <a:cubicBezTo>
                    <a:pt x="4" y="1"/>
                    <a:pt x="1" y="8"/>
                    <a:pt x="4" y="8"/>
                  </a:cubicBezTo>
                  <a:cubicBezTo>
                    <a:pt x="6" y="8"/>
                    <a:pt x="9" y="6"/>
                    <a:pt x="14" y="1"/>
                  </a:cubicBez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 name="Google Shape;390;p33"/>
            <p:cNvSpPr/>
            <p:nvPr/>
          </p:nvSpPr>
          <p:spPr>
            <a:xfrm>
              <a:off x="3284025" y="4226250"/>
              <a:ext cx="50025" cy="74625"/>
            </a:xfrm>
            <a:custGeom>
              <a:avLst/>
              <a:gdLst/>
              <a:ahLst/>
              <a:cxnLst/>
              <a:rect l="l" t="t" r="r" b="b"/>
              <a:pathLst>
                <a:path w="2001" h="2985" extrusionOk="0">
                  <a:moveTo>
                    <a:pt x="60" y="1"/>
                  </a:moveTo>
                  <a:cubicBezTo>
                    <a:pt x="41" y="1"/>
                    <a:pt x="16" y="15"/>
                    <a:pt x="16" y="38"/>
                  </a:cubicBezTo>
                  <a:cubicBezTo>
                    <a:pt x="16" y="38"/>
                    <a:pt x="0" y="38"/>
                    <a:pt x="0" y="53"/>
                  </a:cubicBezTo>
                  <a:cubicBezTo>
                    <a:pt x="62" y="580"/>
                    <a:pt x="264" y="1061"/>
                    <a:pt x="605" y="1464"/>
                  </a:cubicBezTo>
                  <a:cubicBezTo>
                    <a:pt x="729" y="1620"/>
                    <a:pt x="915" y="1759"/>
                    <a:pt x="1086" y="1852"/>
                  </a:cubicBezTo>
                  <a:cubicBezTo>
                    <a:pt x="1303" y="1945"/>
                    <a:pt x="1505" y="2085"/>
                    <a:pt x="1737" y="2162"/>
                  </a:cubicBezTo>
                  <a:cubicBezTo>
                    <a:pt x="1846" y="2442"/>
                    <a:pt x="1908" y="2705"/>
                    <a:pt x="1970" y="2984"/>
                  </a:cubicBezTo>
                  <a:cubicBezTo>
                    <a:pt x="1970" y="2953"/>
                    <a:pt x="2001" y="2938"/>
                    <a:pt x="2001" y="2907"/>
                  </a:cubicBezTo>
                  <a:cubicBezTo>
                    <a:pt x="1861" y="1697"/>
                    <a:pt x="1086" y="674"/>
                    <a:pt x="78" y="7"/>
                  </a:cubicBezTo>
                  <a:cubicBezTo>
                    <a:pt x="74" y="2"/>
                    <a:pt x="67" y="1"/>
                    <a:pt x="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 name="Google Shape;391;p33"/>
            <p:cNvSpPr/>
            <p:nvPr/>
          </p:nvSpPr>
          <p:spPr>
            <a:xfrm>
              <a:off x="3292550" y="4236100"/>
              <a:ext cx="32200" cy="39725"/>
            </a:xfrm>
            <a:custGeom>
              <a:avLst/>
              <a:gdLst/>
              <a:ahLst/>
              <a:cxnLst/>
              <a:rect l="l" t="t" r="r" b="b"/>
              <a:pathLst>
                <a:path w="1288" h="1589" extrusionOk="0">
                  <a:moveTo>
                    <a:pt x="512" y="993"/>
                  </a:moveTo>
                  <a:lnTo>
                    <a:pt x="512" y="993"/>
                  </a:lnTo>
                  <a:cubicBezTo>
                    <a:pt x="568" y="1048"/>
                    <a:pt x="631" y="1103"/>
                    <a:pt x="707" y="1147"/>
                  </a:cubicBezTo>
                  <a:lnTo>
                    <a:pt x="707" y="1147"/>
                  </a:lnTo>
                  <a:cubicBezTo>
                    <a:pt x="637" y="1100"/>
                    <a:pt x="572" y="1047"/>
                    <a:pt x="512" y="993"/>
                  </a:cubicBezTo>
                  <a:close/>
                  <a:moveTo>
                    <a:pt x="0" y="0"/>
                  </a:moveTo>
                  <a:lnTo>
                    <a:pt x="0" y="0"/>
                  </a:lnTo>
                  <a:cubicBezTo>
                    <a:pt x="109" y="109"/>
                    <a:pt x="202" y="186"/>
                    <a:pt x="280" y="295"/>
                  </a:cubicBezTo>
                  <a:cubicBezTo>
                    <a:pt x="218" y="264"/>
                    <a:pt x="156" y="217"/>
                    <a:pt x="109" y="202"/>
                  </a:cubicBezTo>
                  <a:lnTo>
                    <a:pt x="109" y="217"/>
                  </a:lnTo>
                  <a:lnTo>
                    <a:pt x="342" y="342"/>
                  </a:lnTo>
                  <a:cubicBezTo>
                    <a:pt x="497" y="512"/>
                    <a:pt x="652" y="683"/>
                    <a:pt x="776" y="853"/>
                  </a:cubicBezTo>
                  <a:cubicBezTo>
                    <a:pt x="574" y="760"/>
                    <a:pt x="357" y="652"/>
                    <a:pt x="140" y="528"/>
                  </a:cubicBezTo>
                  <a:lnTo>
                    <a:pt x="140" y="528"/>
                  </a:lnTo>
                  <a:cubicBezTo>
                    <a:pt x="342" y="683"/>
                    <a:pt x="574" y="822"/>
                    <a:pt x="822" y="915"/>
                  </a:cubicBezTo>
                  <a:cubicBezTo>
                    <a:pt x="916" y="1039"/>
                    <a:pt x="1009" y="1164"/>
                    <a:pt x="1086" y="1303"/>
                  </a:cubicBezTo>
                  <a:lnTo>
                    <a:pt x="807" y="1195"/>
                  </a:lnTo>
                  <a:cubicBezTo>
                    <a:pt x="771" y="1181"/>
                    <a:pt x="738" y="1165"/>
                    <a:pt x="707" y="1147"/>
                  </a:cubicBezTo>
                  <a:lnTo>
                    <a:pt x="707" y="1147"/>
                  </a:lnTo>
                  <a:cubicBezTo>
                    <a:pt x="837" y="1236"/>
                    <a:pt x="981" y="1309"/>
                    <a:pt x="1133" y="1350"/>
                  </a:cubicBezTo>
                  <a:cubicBezTo>
                    <a:pt x="1164" y="1427"/>
                    <a:pt x="1226" y="1505"/>
                    <a:pt x="1272" y="1582"/>
                  </a:cubicBezTo>
                  <a:cubicBezTo>
                    <a:pt x="1272" y="1586"/>
                    <a:pt x="1273" y="1588"/>
                    <a:pt x="1275" y="1588"/>
                  </a:cubicBezTo>
                  <a:cubicBezTo>
                    <a:pt x="1279" y="1588"/>
                    <a:pt x="1288" y="1574"/>
                    <a:pt x="1288" y="1551"/>
                  </a:cubicBezTo>
                  <a:cubicBezTo>
                    <a:pt x="993" y="931"/>
                    <a:pt x="574" y="388"/>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 name="Google Shape;392;p33"/>
            <p:cNvSpPr/>
            <p:nvPr/>
          </p:nvSpPr>
          <p:spPr>
            <a:xfrm>
              <a:off x="3293325" y="4246950"/>
              <a:ext cx="800" cy="425"/>
            </a:xfrm>
            <a:custGeom>
              <a:avLst/>
              <a:gdLst/>
              <a:ahLst/>
              <a:cxnLst/>
              <a:rect l="l" t="t" r="r" b="b"/>
              <a:pathLst>
                <a:path w="32" h="17" extrusionOk="0">
                  <a:moveTo>
                    <a:pt x="0" y="1"/>
                  </a:moveTo>
                  <a:cubicBezTo>
                    <a:pt x="16" y="16"/>
                    <a:pt x="16" y="16"/>
                    <a:pt x="32" y="16"/>
                  </a:cubicBezTo>
                  <a:cubicBezTo>
                    <a:pt x="16" y="16"/>
                    <a:pt x="16" y="1"/>
                    <a:pt x="0" y="1"/>
                  </a:cubicBez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 name="Google Shape;393;p33"/>
            <p:cNvSpPr/>
            <p:nvPr/>
          </p:nvSpPr>
          <p:spPr>
            <a:xfrm>
              <a:off x="3313475" y="4286500"/>
              <a:ext cx="51600" cy="44625"/>
            </a:xfrm>
            <a:custGeom>
              <a:avLst/>
              <a:gdLst/>
              <a:ahLst/>
              <a:cxnLst/>
              <a:rect l="l" t="t" r="r" b="b"/>
              <a:pathLst>
                <a:path w="2064" h="1785" extrusionOk="0">
                  <a:moveTo>
                    <a:pt x="141" y="1"/>
                  </a:moveTo>
                  <a:lnTo>
                    <a:pt x="94" y="435"/>
                  </a:lnTo>
                  <a:lnTo>
                    <a:pt x="1" y="1784"/>
                  </a:lnTo>
                  <a:lnTo>
                    <a:pt x="2064" y="1784"/>
                  </a:lnTo>
                  <a:lnTo>
                    <a:pt x="1940" y="435"/>
                  </a:lnTo>
                  <a:lnTo>
                    <a:pt x="18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 name="Google Shape;394;p33"/>
            <p:cNvSpPr/>
            <p:nvPr/>
          </p:nvSpPr>
          <p:spPr>
            <a:xfrm>
              <a:off x="3315825" y="4286500"/>
              <a:ext cx="46150" cy="10875"/>
            </a:xfrm>
            <a:custGeom>
              <a:avLst/>
              <a:gdLst/>
              <a:ahLst/>
              <a:cxnLst/>
              <a:rect l="l" t="t" r="r" b="b"/>
              <a:pathLst>
                <a:path w="1846" h="435" extrusionOk="0">
                  <a:moveTo>
                    <a:pt x="47" y="1"/>
                  </a:moveTo>
                  <a:lnTo>
                    <a:pt x="0" y="435"/>
                  </a:lnTo>
                  <a:lnTo>
                    <a:pt x="1846" y="435"/>
                  </a:lnTo>
                  <a:lnTo>
                    <a:pt x="17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 name="Google Shape;395;p33"/>
            <p:cNvSpPr/>
            <p:nvPr/>
          </p:nvSpPr>
          <p:spPr>
            <a:xfrm>
              <a:off x="3313475" y="4277575"/>
              <a:ext cx="50825" cy="10900"/>
            </a:xfrm>
            <a:custGeom>
              <a:avLst/>
              <a:gdLst/>
              <a:ahLst/>
              <a:cxnLst/>
              <a:rect l="l" t="t" r="r" b="b"/>
              <a:pathLst>
                <a:path w="2033" h="436" extrusionOk="0">
                  <a:moveTo>
                    <a:pt x="1" y="1"/>
                  </a:moveTo>
                  <a:lnTo>
                    <a:pt x="1" y="435"/>
                  </a:lnTo>
                  <a:lnTo>
                    <a:pt x="2033" y="435"/>
                  </a:lnTo>
                  <a:lnTo>
                    <a:pt x="20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396;p33"/>
            <p:cNvSpPr/>
            <p:nvPr/>
          </p:nvSpPr>
          <p:spPr>
            <a:xfrm>
              <a:off x="3458900" y="4208575"/>
              <a:ext cx="31025" cy="122150"/>
            </a:xfrm>
            <a:custGeom>
              <a:avLst/>
              <a:gdLst/>
              <a:ahLst/>
              <a:cxnLst/>
              <a:rect l="l" t="t" r="r" b="b"/>
              <a:pathLst>
                <a:path w="1241" h="4886" extrusionOk="0">
                  <a:moveTo>
                    <a:pt x="0" y="0"/>
                  </a:moveTo>
                  <a:lnTo>
                    <a:pt x="0" y="4886"/>
                  </a:lnTo>
                  <a:lnTo>
                    <a:pt x="1241" y="4886"/>
                  </a:lnTo>
                  <a:lnTo>
                    <a:pt x="12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 name="Google Shape;397;p33"/>
            <p:cNvSpPr/>
            <p:nvPr/>
          </p:nvSpPr>
          <p:spPr>
            <a:xfrm>
              <a:off x="3458900" y="4202375"/>
              <a:ext cx="31025" cy="13575"/>
            </a:xfrm>
            <a:custGeom>
              <a:avLst/>
              <a:gdLst/>
              <a:ahLst/>
              <a:cxnLst/>
              <a:rect l="l" t="t" r="r" b="b"/>
              <a:pathLst>
                <a:path w="1241" h="543" extrusionOk="0">
                  <a:moveTo>
                    <a:pt x="0" y="0"/>
                  </a:moveTo>
                  <a:lnTo>
                    <a:pt x="0" y="543"/>
                  </a:lnTo>
                  <a:lnTo>
                    <a:pt x="1241" y="543"/>
                  </a:lnTo>
                  <a:lnTo>
                    <a:pt x="12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 name="Google Shape;398;p33"/>
            <p:cNvSpPr/>
            <p:nvPr/>
          </p:nvSpPr>
          <p:spPr>
            <a:xfrm>
              <a:off x="3458900" y="4233000"/>
              <a:ext cx="31025" cy="4675"/>
            </a:xfrm>
            <a:custGeom>
              <a:avLst/>
              <a:gdLst/>
              <a:ahLst/>
              <a:cxnLst/>
              <a:rect l="l" t="t" r="r" b="b"/>
              <a:pathLst>
                <a:path w="1241" h="187" extrusionOk="0">
                  <a:moveTo>
                    <a:pt x="0" y="0"/>
                  </a:moveTo>
                  <a:lnTo>
                    <a:pt x="0" y="186"/>
                  </a:lnTo>
                  <a:lnTo>
                    <a:pt x="1241" y="186"/>
                  </a:lnTo>
                  <a:lnTo>
                    <a:pt x="12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 name="Google Shape;399;p33"/>
            <p:cNvSpPr/>
            <p:nvPr/>
          </p:nvSpPr>
          <p:spPr>
            <a:xfrm>
              <a:off x="3458900" y="4301625"/>
              <a:ext cx="31025" cy="13600"/>
            </a:xfrm>
            <a:custGeom>
              <a:avLst/>
              <a:gdLst/>
              <a:ahLst/>
              <a:cxnLst/>
              <a:rect l="l" t="t" r="r" b="b"/>
              <a:pathLst>
                <a:path w="1241" h="544" extrusionOk="0">
                  <a:moveTo>
                    <a:pt x="0" y="0"/>
                  </a:moveTo>
                  <a:lnTo>
                    <a:pt x="0" y="543"/>
                  </a:lnTo>
                  <a:lnTo>
                    <a:pt x="1241" y="543"/>
                  </a:lnTo>
                  <a:lnTo>
                    <a:pt x="12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 name="Google Shape;400;p33"/>
            <p:cNvSpPr/>
            <p:nvPr/>
          </p:nvSpPr>
          <p:spPr>
            <a:xfrm>
              <a:off x="3489525" y="4188400"/>
              <a:ext cx="21350" cy="142325"/>
            </a:xfrm>
            <a:custGeom>
              <a:avLst/>
              <a:gdLst/>
              <a:ahLst/>
              <a:cxnLst/>
              <a:rect l="l" t="t" r="r" b="b"/>
              <a:pathLst>
                <a:path w="854" h="5693" extrusionOk="0">
                  <a:moveTo>
                    <a:pt x="0" y="1"/>
                  </a:moveTo>
                  <a:lnTo>
                    <a:pt x="0" y="5693"/>
                  </a:lnTo>
                  <a:lnTo>
                    <a:pt x="853" y="5693"/>
                  </a:lnTo>
                  <a:lnTo>
                    <a:pt x="8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 name="Google Shape;401;p33"/>
            <p:cNvSpPr/>
            <p:nvPr/>
          </p:nvSpPr>
          <p:spPr>
            <a:xfrm>
              <a:off x="3493775" y="4201575"/>
              <a:ext cx="13225" cy="55100"/>
            </a:xfrm>
            <a:custGeom>
              <a:avLst/>
              <a:gdLst/>
              <a:ahLst/>
              <a:cxnLst/>
              <a:rect l="l" t="t" r="r" b="b"/>
              <a:pathLst>
                <a:path w="529" h="2204" extrusionOk="0">
                  <a:moveTo>
                    <a:pt x="1" y="1"/>
                  </a:moveTo>
                  <a:lnTo>
                    <a:pt x="1" y="2203"/>
                  </a:lnTo>
                  <a:lnTo>
                    <a:pt x="528" y="2203"/>
                  </a:lnTo>
                  <a:lnTo>
                    <a:pt x="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402;p33"/>
            <p:cNvSpPr/>
            <p:nvPr/>
          </p:nvSpPr>
          <p:spPr>
            <a:xfrm>
              <a:off x="3548075" y="4215150"/>
              <a:ext cx="116350" cy="115200"/>
            </a:xfrm>
            <a:custGeom>
              <a:avLst/>
              <a:gdLst/>
              <a:ahLst/>
              <a:cxnLst/>
              <a:rect l="l" t="t" r="r" b="b"/>
              <a:pathLst>
                <a:path w="4654" h="4608" extrusionOk="0">
                  <a:moveTo>
                    <a:pt x="605" y="1"/>
                  </a:moveTo>
                  <a:lnTo>
                    <a:pt x="0" y="606"/>
                  </a:lnTo>
                  <a:lnTo>
                    <a:pt x="4048" y="4607"/>
                  </a:lnTo>
                  <a:lnTo>
                    <a:pt x="4653" y="4002"/>
                  </a:lnTo>
                  <a:lnTo>
                    <a:pt x="6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403;p33"/>
            <p:cNvSpPr/>
            <p:nvPr/>
          </p:nvSpPr>
          <p:spPr>
            <a:xfrm>
              <a:off x="3589950" y="4256250"/>
              <a:ext cx="48100" cy="48125"/>
            </a:xfrm>
            <a:custGeom>
              <a:avLst/>
              <a:gdLst/>
              <a:ahLst/>
              <a:cxnLst/>
              <a:rect l="l" t="t" r="r" b="b"/>
              <a:pathLst>
                <a:path w="1924" h="1925" extrusionOk="0">
                  <a:moveTo>
                    <a:pt x="357" y="1"/>
                  </a:moveTo>
                  <a:lnTo>
                    <a:pt x="0" y="373"/>
                  </a:lnTo>
                  <a:lnTo>
                    <a:pt x="1551" y="1924"/>
                  </a:lnTo>
                  <a:lnTo>
                    <a:pt x="1924" y="1552"/>
                  </a:lnTo>
                  <a:lnTo>
                    <a:pt x="3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 name="Google Shape;404;p33"/>
            <p:cNvSpPr/>
            <p:nvPr/>
          </p:nvSpPr>
          <p:spPr>
            <a:xfrm>
              <a:off x="3511225" y="4222525"/>
              <a:ext cx="36475" cy="108600"/>
            </a:xfrm>
            <a:custGeom>
              <a:avLst/>
              <a:gdLst/>
              <a:ahLst/>
              <a:cxnLst/>
              <a:rect l="l" t="t" r="r" b="b"/>
              <a:pathLst>
                <a:path w="1459" h="4344" extrusionOk="0">
                  <a:moveTo>
                    <a:pt x="1" y="1"/>
                  </a:moveTo>
                  <a:lnTo>
                    <a:pt x="1" y="4343"/>
                  </a:lnTo>
                  <a:lnTo>
                    <a:pt x="1459" y="4343"/>
                  </a:lnTo>
                  <a:lnTo>
                    <a:pt x="1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33"/>
            <p:cNvSpPr/>
            <p:nvPr/>
          </p:nvSpPr>
          <p:spPr>
            <a:xfrm>
              <a:off x="3511225" y="4309375"/>
              <a:ext cx="36475" cy="10100"/>
            </a:xfrm>
            <a:custGeom>
              <a:avLst/>
              <a:gdLst/>
              <a:ahLst/>
              <a:cxnLst/>
              <a:rect l="l" t="t" r="r" b="b"/>
              <a:pathLst>
                <a:path w="1459" h="404" extrusionOk="0">
                  <a:moveTo>
                    <a:pt x="1" y="1"/>
                  </a:moveTo>
                  <a:lnTo>
                    <a:pt x="1" y="404"/>
                  </a:lnTo>
                  <a:lnTo>
                    <a:pt x="1459" y="404"/>
                  </a:lnTo>
                  <a:lnTo>
                    <a:pt x="14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 name="Google Shape;406;p33"/>
            <p:cNvSpPr/>
            <p:nvPr/>
          </p:nvSpPr>
          <p:spPr>
            <a:xfrm>
              <a:off x="3511225" y="4298525"/>
              <a:ext cx="36475" cy="3900"/>
            </a:xfrm>
            <a:custGeom>
              <a:avLst/>
              <a:gdLst/>
              <a:ahLst/>
              <a:cxnLst/>
              <a:rect l="l" t="t" r="r" b="b"/>
              <a:pathLst>
                <a:path w="1459" h="156" extrusionOk="0">
                  <a:moveTo>
                    <a:pt x="1" y="0"/>
                  </a:moveTo>
                  <a:lnTo>
                    <a:pt x="1" y="155"/>
                  </a:lnTo>
                  <a:lnTo>
                    <a:pt x="1459" y="155"/>
                  </a:lnTo>
                  <a:lnTo>
                    <a:pt x="14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 name="Google Shape;407;p33"/>
            <p:cNvSpPr/>
            <p:nvPr/>
          </p:nvSpPr>
          <p:spPr>
            <a:xfrm>
              <a:off x="3395700" y="4227575"/>
              <a:ext cx="63225" cy="103550"/>
            </a:xfrm>
            <a:custGeom>
              <a:avLst/>
              <a:gdLst/>
              <a:ahLst/>
              <a:cxnLst/>
              <a:rect l="l" t="t" r="r" b="b"/>
              <a:pathLst>
                <a:path w="2529" h="4142" extrusionOk="0">
                  <a:moveTo>
                    <a:pt x="1598" y="0"/>
                  </a:moveTo>
                  <a:lnTo>
                    <a:pt x="0" y="3738"/>
                  </a:lnTo>
                  <a:lnTo>
                    <a:pt x="915" y="4141"/>
                  </a:lnTo>
                  <a:lnTo>
                    <a:pt x="2528" y="388"/>
                  </a:lnTo>
                  <a:lnTo>
                    <a:pt x="15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8;p33"/>
            <p:cNvSpPr/>
            <p:nvPr/>
          </p:nvSpPr>
          <p:spPr>
            <a:xfrm>
              <a:off x="3399575" y="4302400"/>
              <a:ext cx="27150" cy="19025"/>
            </a:xfrm>
            <a:custGeom>
              <a:avLst/>
              <a:gdLst/>
              <a:ahLst/>
              <a:cxnLst/>
              <a:rect l="l" t="t" r="r" b="b"/>
              <a:pathLst>
                <a:path w="1086" h="761" extrusionOk="0">
                  <a:moveTo>
                    <a:pt x="155" y="0"/>
                  </a:moveTo>
                  <a:lnTo>
                    <a:pt x="0" y="357"/>
                  </a:lnTo>
                  <a:lnTo>
                    <a:pt x="931" y="760"/>
                  </a:lnTo>
                  <a:lnTo>
                    <a:pt x="1086" y="404"/>
                  </a:lnTo>
                  <a:lnTo>
                    <a:pt x="1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409;p33"/>
            <p:cNvSpPr/>
            <p:nvPr/>
          </p:nvSpPr>
          <p:spPr>
            <a:xfrm>
              <a:off x="3423600" y="4246575"/>
              <a:ext cx="27175" cy="18625"/>
            </a:xfrm>
            <a:custGeom>
              <a:avLst/>
              <a:gdLst/>
              <a:ahLst/>
              <a:cxnLst/>
              <a:rect l="l" t="t" r="r" b="b"/>
              <a:pathLst>
                <a:path w="1087" h="745" extrusionOk="0">
                  <a:moveTo>
                    <a:pt x="156" y="0"/>
                  </a:moveTo>
                  <a:lnTo>
                    <a:pt x="1" y="357"/>
                  </a:lnTo>
                  <a:lnTo>
                    <a:pt x="931" y="745"/>
                  </a:lnTo>
                  <a:lnTo>
                    <a:pt x="1086" y="388"/>
                  </a:lnTo>
                  <a:lnTo>
                    <a:pt x="1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33"/>
            <p:cNvSpPr/>
            <p:nvPr/>
          </p:nvSpPr>
          <p:spPr>
            <a:xfrm>
              <a:off x="3419725" y="4261300"/>
              <a:ext cx="24450" cy="13600"/>
            </a:xfrm>
            <a:custGeom>
              <a:avLst/>
              <a:gdLst/>
              <a:ahLst/>
              <a:cxnLst/>
              <a:rect l="l" t="t" r="r" b="b"/>
              <a:pathLst>
                <a:path w="978" h="544" extrusionOk="0">
                  <a:moveTo>
                    <a:pt x="63" y="0"/>
                  </a:moveTo>
                  <a:lnTo>
                    <a:pt x="1" y="140"/>
                  </a:lnTo>
                  <a:lnTo>
                    <a:pt x="916" y="543"/>
                  </a:lnTo>
                  <a:lnTo>
                    <a:pt x="978" y="404"/>
                  </a:lnTo>
                  <a:lnTo>
                    <a:pt x="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411;p33"/>
            <p:cNvSpPr/>
            <p:nvPr/>
          </p:nvSpPr>
          <p:spPr>
            <a:xfrm>
              <a:off x="4154100" y="4678125"/>
              <a:ext cx="144275" cy="185750"/>
            </a:xfrm>
            <a:custGeom>
              <a:avLst/>
              <a:gdLst/>
              <a:ahLst/>
              <a:cxnLst/>
              <a:rect l="l" t="t" r="r" b="b"/>
              <a:pathLst>
                <a:path w="5771" h="7430" extrusionOk="0">
                  <a:moveTo>
                    <a:pt x="1490" y="0"/>
                  </a:moveTo>
                  <a:lnTo>
                    <a:pt x="1" y="1427"/>
                  </a:lnTo>
                  <a:lnTo>
                    <a:pt x="1" y="7414"/>
                  </a:lnTo>
                  <a:lnTo>
                    <a:pt x="5770" y="7429"/>
                  </a:lnTo>
                  <a:lnTo>
                    <a:pt x="5770" y="0"/>
                  </a:lnTo>
                  <a:close/>
                </a:path>
              </a:pathLst>
            </a:custGeom>
            <a:solidFill>
              <a:srgbClr val="EF6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 name="Google Shape;412;p33"/>
            <p:cNvSpPr/>
            <p:nvPr/>
          </p:nvSpPr>
          <p:spPr>
            <a:xfrm>
              <a:off x="4154100" y="4678125"/>
              <a:ext cx="37250" cy="35700"/>
            </a:xfrm>
            <a:custGeom>
              <a:avLst/>
              <a:gdLst/>
              <a:ahLst/>
              <a:cxnLst/>
              <a:rect l="l" t="t" r="r" b="b"/>
              <a:pathLst>
                <a:path w="1490" h="1428" extrusionOk="0">
                  <a:moveTo>
                    <a:pt x="1490" y="0"/>
                  </a:moveTo>
                  <a:lnTo>
                    <a:pt x="1" y="1427"/>
                  </a:lnTo>
                  <a:lnTo>
                    <a:pt x="1490" y="1427"/>
                  </a:lnTo>
                  <a:lnTo>
                    <a:pt x="1490" y="0"/>
                  </a:lnTo>
                  <a:close/>
                </a:path>
              </a:pathLst>
            </a:custGeom>
            <a:solidFill>
              <a:srgbClr val="CCCCC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13;p33"/>
            <p:cNvSpPr/>
            <p:nvPr/>
          </p:nvSpPr>
          <p:spPr>
            <a:xfrm>
              <a:off x="4203725" y="4709150"/>
              <a:ext cx="80675" cy="5050"/>
            </a:xfrm>
            <a:custGeom>
              <a:avLst/>
              <a:gdLst/>
              <a:ahLst/>
              <a:cxnLst/>
              <a:rect l="l" t="t" r="r" b="b"/>
              <a:pathLst>
                <a:path w="3227" h="202" extrusionOk="0">
                  <a:moveTo>
                    <a:pt x="1" y="0"/>
                  </a:moveTo>
                  <a:lnTo>
                    <a:pt x="1" y="202"/>
                  </a:lnTo>
                  <a:lnTo>
                    <a:pt x="3227" y="202"/>
                  </a:lnTo>
                  <a:lnTo>
                    <a:pt x="3227" y="0"/>
                  </a:lnTo>
                  <a:close/>
                </a:path>
              </a:pathLst>
            </a:custGeom>
            <a:solidFill>
              <a:srgbClr val="CCCCC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 name="Google Shape;414;p33"/>
            <p:cNvSpPr/>
            <p:nvPr/>
          </p:nvSpPr>
          <p:spPr>
            <a:xfrm>
              <a:off x="4203725" y="4721550"/>
              <a:ext cx="80675" cy="4675"/>
            </a:xfrm>
            <a:custGeom>
              <a:avLst/>
              <a:gdLst/>
              <a:ahLst/>
              <a:cxnLst/>
              <a:rect l="l" t="t" r="r" b="b"/>
              <a:pathLst>
                <a:path w="3227" h="187" extrusionOk="0">
                  <a:moveTo>
                    <a:pt x="1" y="0"/>
                  </a:moveTo>
                  <a:lnTo>
                    <a:pt x="1" y="186"/>
                  </a:lnTo>
                  <a:lnTo>
                    <a:pt x="3227" y="186"/>
                  </a:lnTo>
                  <a:lnTo>
                    <a:pt x="3227" y="0"/>
                  </a:lnTo>
                  <a:close/>
                </a:path>
              </a:pathLst>
            </a:custGeom>
            <a:solidFill>
              <a:srgbClr val="CCCCC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 name="Google Shape;415;p33"/>
            <p:cNvSpPr/>
            <p:nvPr/>
          </p:nvSpPr>
          <p:spPr>
            <a:xfrm>
              <a:off x="4203725" y="4733575"/>
              <a:ext cx="80675" cy="4675"/>
            </a:xfrm>
            <a:custGeom>
              <a:avLst/>
              <a:gdLst/>
              <a:ahLst/>
              <a:cxnLst/>
              <a:rect l="l" t="t" r="r" b="b"/>
              <a:pathLst>
                <a:path w="3227" h="187" extrusionOk="0">
                  <a:moveTo>
                    <a:pt x="1" y="0"/>
                  </a:moveTo>
                  <a:lnTo>
                    <a:pt x="1" y="186"/>
                  </a:lnTo>
                  <a:lnTo>
                    <a:pt x="3227" y="186"/>
                  </a:lnTo>
                  <a:lnTo>
                    <a:pt x="3227" y="0"/>
                  </a:lnTo>
                  <a:close/>
                </a:path>
              </a:pathLst>
            </a:custGeom>
            <a:solidFill>
              <a:srgbClr val="CCCCC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 name="Google Shape;416;p33"/>
            <p:cNvSpPr/>
            <p:nvPr/>
          </p:nvSpPr>
          <p:spPr>
            <a:xfrm>
              <a:off x="4166525" y="4745200"/>
              <a:ext cx="117875" cy="4675"/>
            </a:xfrm>
            <a:custGeom>
              <a:avLst/>
              <a:gdLst/>
              <a:ahLst/>
              <a:cxnLst/>
              <a:rect l="l" t="t" r="r" b="b"/>
              <a:pathLst>
                <a:path w="4715" h="187" extrusionOk="0">
                  <a:moveTo>
                    <a:pt x="0" y="0"/>
                  </a:moveTo>
                  <a:lnTo>
                    <a:pt x="0" y="187"/>
                  </a:lnTo>
                  <a:lnTo>
                    <a:pt x="4715" y="187"/>
                  </a:lnTo>
                  <a:lnTo>
                    <a:pt x="4715" y="0"/>
                  </a:lnTo>
                  <a:close/>
                </a:path>
              </a:pathLst>
            </a:custGeom>
            <a:solidFill>
              <a:srgbClr val="CCCCC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417;p33"/>
            <p:cNvSpPr/>
            <p:nvPr/>
          </p:nvSpPr>
          <p:spPr>
            <a:xfrm>
              <a:off x="4166525" y="4757225"/>
              <a:ext cx="117875" cy="5050"/>
            </a:xfrm>
            <a:custGeom>
              <a:avLst/>
              <a:gdLst/>
              <a:ahLst/>
              <a:cxnLst/>
              <a:rect l="l" t="t" r="r" b="b"/>
              <a:pathLst>
                <a:path w="4715" h="202" extrusionOk="0">
                  <a:moveTo>
                    <a:pt x="0" y="0"/>
                  </a:moveTo>
                  <a:lnTo>
                    <a:pt x="0" y="202"/>
                  </a:lnTo>
                  <a:lnTo>
                    <a:pt x="4715" y="202"/>
                  </a:lnTo>
                  <a:lnTo>
                    <a:pt x="4715" y="0"/>
                  </a:lnTo>
                  <a:close/>
                </a:path>
              </a:pathLst>
            </a:custGeom>
            <a:solidFill>
              <a:srgbClr val="CCCCC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 name="Google Shape;418;p33"/>
            <p:cNvSpPr/>
            <p:nvPr/>
          </p:nvSpPr>
          <p:spPr>
            <a:xfrm>
              <a:off x="4166525" y="4769250"/>
              <a:ext cx="117875" cy="5050"/>
            </a:xfrm>
            <a:custGeom>
              <a:avLst/>
              <a:gdLst/>
              <a:ahLst/>
              <a:cxnLst/>
              <a:rect l="l" t="t" r="r" b="b"/>
              <a:pathLst>
                <a:path w="4715" h="202" extrusionOk="0">
                  <a:moveTo>
                    <a:pt x="0" y="0"/>
                  </a:moveTo>
                  <a:lnTo>
                    <a:pt x="0" y="202"/>
                  </a:lnTo>
                  <a:lnTo>
                    <a:pt x="4715" y="202"/>
                  </a:lnTo>
                  <a:lnTo>
                    <a:pt x="4715" y="0"/>
                  </a:lnTo>
                  <a:close/>
                </a:path>
              </a:pathLst>
            </a:custGeom>
            <a:solidFill>
              <a:srgbClr val="CCCCC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 name="Google Shape;419;p33"/>
            <p:cNvSpPr/>
            <p:nvPr/>
          </p:nvSpPr>
          <p:spPr>
            <a:xfrm>
              <a:off x="4166525" y="4781650"/>
              <a:ext cx="117875" cy="4675"/>
            </a:xfrm>
            <a:custGeom>
              <a:avLst/>
              <a:gdLst/>
              <a:ahLst/>
              <a:cxnLst/>
              <a:rect l="l" t="t" r="r" b="b"/>
              <a:pathLst>
                <a:path w="4715" h="187" extrusionOk="0">
                  <a:moveTo>
                    <a:pt x="0" y="0"/>
                  </a:moveTo>
                  <a:lnTo>
                    <a:pt x="0" y="186"/>
                  </a:lnTo>
                  <a:lnTo>
                    <a:pt x="4715" y="186"/>
                  </a:lnTo>
                  <a:lnTo>
                    <a:pt x="4715" y="0"/>
                  </a:lnTo>
                  <a:close/>
                </a:path>
              </a:pathLst>
            </a:custGeom>
            <a:solidFill>
              <a:srgbClr val="CCCCC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 name="Google Shape;420;p33"/>
            <p:cNvSpPr/>
            <p:nvPr/>
          </p:nvSpPr>
          <p:spPr>
            <a:xfrm>
              <a:off x="4166525" y="4793675"/>
              <a:ext cx="117875" cy="4675"/>
            </a:xfrm>
            <a:custGeom>
              <a:avLst/>
              <a:gdLst/>
              <a:ahLst/>
              <a:cxnLst/>
              <a:rect l="l" t="t" r="r" b="b"/>
              <a:pathLst>
                <a:path w="4715" h="187" extrusionOk="0">
                  <a:moveTo>
                    <a:pt x="0" y="0"/>
                  </a:moveTo>
                  <a:lnTo>
                    <a:pt x="0" y="186"/>
                  </a:lnTo>
                  <a:lnTo>
                    <a:pt x="4715" y="186"/>
                  </a:lnTo>
                  <a:lnTo>
                    <a:pt x="4715" y="0"/>
                  </a:lnTo>
                  <a:close/>
                </a:path>
              </a:pathLst>
            </a:custGeom>
            <a:solidFill>
              <a:srgbClr val="CCCCC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 name="Google Shape;421;p33"/>
            <p:cNvSpPr/>
            <p:nvPr/>
          </p:nvSpPr>
          <p:spPr>
            <a:xfrm>
              <a:off x="4166525" y="4805300"/>
              <a:ext cx="117875" cy="4675"/>
            </a:xfrm>
            <a:custGeom>
              <a:avLst/>
              <a:gdLst/>
              <a:ahLst/>
              <a:cxnLst/>
              <a:rect l="l" t="t" r="r" b="b"/>
              <a:pathLst>
                <a:path w="4715" h="187" extrusionOk="0">
                  <a:moveTo>
                    <a:pt x="0" y="0"/>
                  </a:moveTo>
                  <a:lnTo>
                    <a:pt x="0" y="187"/>
                  </a:lnTo>
                  <a:lnTo>
                    <a:pt x="4715" y="187"/>
                  </a:lnTo>
                  <a:lnTo>
                    <a:pt x="4715" y="0"/>
                  </a:lnTo>
                  <a:close/>
                </a:path>
              </a:pathLst>
            </a:custGeom>
            <a:solidFill>
              <a:srgbClr val="CCCCC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 name="Google Shape;422;p33"/>
            <p:cNvSpPr/>
            <p:nvPr/>
          </p:nvSpPr>
          <p:spPr>
            <a:xfrm>
              <a:off x="4166525" y="4817325"/>
              <a:ext cx="117875" cy="4675"/>
            </a:xfrm>
            <a:custGeom>
              <a:avLst/>
              <a:gdLst/>
              <a:ahLst/>
              <a:cxnLst/>
              <a:rect l="l" t="t" r="r" b="b"/>
              <a:pathLst>
                <a:path w="4715" h="187" extrusionOk="0">
                  <a:moveTo>
                    <a:pt x="0" y="0"/>
                  </a:moveTo>
                  <a:lnTo>
                    <a:pt x="0" y="186"/>
                  </a:lnTo>
                  <a:lnTo>
                    <a:pt x="4715" y="186"/>
                  </a:lnTo>
                  <a:lnTo>
                    <a:pt x="4715" y="0"/>
                  </a:lnTo>
                  <a:close/>
                </a:path>
              </a:pathLst>
            </a:custGeom>
            <a:solidFill>
              <a:srgbClr val="CCCCC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 name="Google Shape;423;p33"/>
            <p:cNvSpPr/>
            <p:nvPr/>
          </p:nvSpPr>
          <p:spPr>
            <a:xfrm>
              <a:off x="4166525" y="4829350"/>
              <a:ext cx="117875" cy="5050"/>
            </a:xfrm>
            <a:custGeom>
              <a:avLst/>
              <a:gdLst/>
              <a:ahLst/>
              <a:cxnLst/>
              <a:rect l="l" t="t" r="r" b="b"/>
              <a:pathLst>
                <a:path w="4715" h="202" extrusionOk="0">
                  <a:moveTo>
                    <a:pt x="0" y="0"/>
                  </a:moveTo>
                  <a:lnTo>
                    <a:pt x="0" y="202"/>
                  </a:lnTo>
                  <a:lnTo>
                    <a:pt x="4715" y="202"/>
                  </a:lnTo>
                  <a:lnTo>
                    <a:pt x="4715" y="0"/>
                  </a:lnTo>
                  <a:close/>
                </a:path>
              </a:pathLst>
            </a:custGeom>
            <a:solidFill>
              <a:srgbClr val="CCCCC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 name="Google Shape;424;p33"/>
            <p:cNvSpPr/>
            <p:nvPr/>
          </p:nvSpPr>
          <p:spPr>
            <a:xfrm>
              <a:off x="4166525" y="4841350"/>
              <a:ext cx="117875" cy="5075"/>
            </a:xfrm>
            <a:custGeom>
              <a:avLst/>
              <a:gdLst/>
              <a:ahLst/>
              <a:cxnLst/>
              <a:rect l="l" t="t" r="r" b="b"/>
              <a:pathLst>
                <a:path w="4715" h="203" extrusionOk="0">
                  <a:moveTo>
                    <a:pt x="0" y="1"/>
                  </a:moveTo>
                  <a:lnTo>
                    <a:pt x="0" y="202"/>
                  </a:lnTo>
                  <a:lnTo>
                    <a:pt x="4715" y="202"/>
                  </a:lnTo>
                  <a:lnTo>
                    <a:pt x="4715" y="1"/>
                  </a:lnTo>
                  <a:close/>
                </a:path>
              </a:pathLst>
            </a:custGeom>
            <a:solidFill>
              <a:srgbClr val="CCCCCC">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 name="Google Shape;425;p33"/>
            <p:cNvSpPr/>
            <p:nvPr/>
          </p:nvSpPr>
          <p:spPr>
            <a:xfrm>
              <a:off x="4199075" y="4720375"/>
              <a:ext cx="144275" cy="185750"/>
            </a:xfrm>
            <a:custGeom>
              <a:avLst/>
              <a:gdLst/>
              <a:ahLst/>
              <a:cxnLst/>
              <a:rect l="l" t="t" r="r" b="b"/>
              <a:pathLst>
                <a:path w="5771" h="7430" extrusionOk="0">
                  <a:moveTo>
                    <a:pt x="1490" y="1"/>
                  </a:moveTo>
                  <a:lnTo>
                    <a:pt x="1" y="1412"/>
                  </a:lnTo>
                  <a:lnTo>
                    <a:pt x="1" y="7430"/>
                  </a:lnTo>
                  <a:lnTo>
                    <a:pt x="5770" y="7430"/>
                  </a:lnTo>
                  <a:lnTo>
                    <a:pt x="57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 name="Google Shape;426;p33"/>
            <p:cNvSpPr/>
            <p:nvPr/>
          </p:nvSpPr>
          <p:spPr>
            <a:xfrm>
              <a:off x="4199075" y="4720375"/>
              <a:ext cx="37250" cy="35325"/>
            </a:xfrm>
            <a:custGeom>
              <a:avLst/>
              <a:gdLst/>
              <a:ahLst/>
              <a:cxnLst/>
              <a:rect l="l" t="t" r="r" b="b"/>
              <a:pathLst>
                <a:path w="1490" h="1413" extrusionOk="0">
                  <a:moveTo>
                    <a:pt x="1490" y="1"/>
                  </a:moveTo>
                  <a:lnTo>
                    <a:pt x="1" y="1412"/>
                  </a:lnTo>
                  <a:lnTo>
                    <a:pt x="1490" y="1412"/>
                  </a:lnTo>
                  <a:lnTo>
                    <a:pt x="1490" y="1"/>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 name="Google Shape;427;p33"/>
            <p:cNvSpPr/>
            <p:nvPr/>
          </p:nvSpPr>
          <p:spPr>
            <a:xfrm>
              <a:off x="4249100" y="4751400"/>
              <a:ext cx="80300" cy="5075"/>
            </a:xfrm>
            <a:custGeom>
              <a:avLst/>
              <a:gdLst/>
              <a:ahLst/>
              <a:cxnLst/>
              <a:rect l="l" t="t" r="r" b="b"/>
              <a:pathLst>
                <a:path w="3212" h="203" extrusionOk="0">
                  <a:moveTo>
                    <a:pt x="1" y="1"/>
                  </a:moveTo>
                  <a:lnTo>
                    <a:pt x="1" y="202"/>
                  </a:lnTo>
                  <a:lnTo>
                    <a:pt x="3211" y="202"/>
                  </a:lnTo>
                  <a:lnTo>
                    <a:pt x="3211" y="1"/>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 name="Google Shape;428;p33"/>
            <p:cNvSpPr/>
            <p:nvPr/>
          </p:nvSpPr>
          <p:spPr>
            <a:xfrm>
              <a:off x="4249100" y="4763425"/>
              <a:ext cx="80300" cy="5050"/>
            </a:xfrm>
            <a:custGeom>
              <a:avLst/>
              <a:gdLst/>
              <a:ahLst/>
              <a:cxnLst/>
              <a:rect l="l" t="t" r="r" b="b"/>
              <a:pathLst>
                <a:path w="3212" h="202" extrusionOk="0">
                  <a:moveTo>
                    <a:pt x="1" y="0"/>
                  </a:moveTo>
                  <a:lnTo>
                    <a:pt x="1" y="202"/>
                  </a:lnTo>
                  <a:lnTo>
                    <a:pt x="3211" y="202"/>
                  </a:lnTo>
                  <a:lnTo>
                    <a:pt x="3211" y="0"/>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 name="Google Shape;429;p33"/>
            <p:cNvSpPr/>
            <p:nvPr/>
          </p:nvSpPr>
          <p:spPr>
            <a:xfrm>
              <a:off x="4249100" y="4775825"/>
              <a:ext cx="80300" cy="4675"/>
            </a:xfrm>
            <a:custGeom>
              <a:avLst/>
              <a:gdLst/>
              <a:ahLst/>
              <a:cxnLst/>
              <a:rect l="l" t="t" r="r" b="b"/>
              <a:pathLst>
                <a:path w="3212" h="187" extrusionOk="0">
                  <a:moveTo>
                    <a:pt x="1" y="1"/>
                  </a:moveTo>
                  <a:lnTo>
                    <a:pt x="1" y="187"/>
                  </a:lnTo>
                  <a:lnTo>
                    <a:pt x="3211" y="187"/>
                  </a:lnTo>
                  <a:lnTo>
                    <a:pt x="3211" y="1"/>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 name="Google Shape;430;p33"/>
            <p:cNvSpPr/>
            <p:nvPr/>
          </p:nvSpPr>
          <p:spPr>
            <a:xfrm>
              <a:off x="4211500" y="4787850"/>
              <a:ext cx="117900" cy="4675"/>
            </a:xfrm>
            <a:custGeom>
              <a:avLst/>
              <a:gdLst/>
              <a:ahLst/>
              <a:cxnLst/>
              <a:rect l="l" t="t" r="r" b="b"/>
              <a:pathLst>
                <a:path w="4716" h="187" extrusionOk="0">
                  <a:moveTo>
                    <a:pt x="0" y="0"/>
                  </a:moveTo>
                  <a:lnTo>
                    <a:pt x="0" y="187"/>
                  </a:lnTo>
                  <a:lnTo>
                    <a:pt x="4715" y="187"/>
                  </a:lnTo>
                  <a:lnTo>
                    <a:pt x="4715" y="0"/>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 name="Google Shape;431;p33"/>
            <p:cNvSpPr/>
            <p:nvPr/>
          </p:nvSpPr>
          <p:spPr>
            <a:xfrm>
              <a:off x="4211500" y="4799875"/>
              <a:ext cx="117900" cy="5050"/>
            </a:xfrm>
            <a:custGeom>
              <a:avLst/>
              <a:gdLst/>
              <a:ahLst/>
              <a:cxnLst/>
              <a:rect l="l" t="t" r="r" b="b"/>
              <a:pathLst>
                <a:path w="4716" h="202" extrusionOk="0">
                  <a:moveTo>
                    <a:pt x="0" y="0"/>
                  </a:moveTo>
                  <a:lnTo>
                    <a:pt x="0" y="202"/>
                  </a:lnTo>
                  <a:lnTo>
                    <a:pt x="4715" y="202"/>
                  </a:lnTo>
                  <a:lnTo>
                    <a:pt x="4715" y="0"/>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 name="Google Shape;432;p33"/>
            <p:cNvSpPr/>
            <p:nvPr/>
          </p:nvSpPr>
          <p:spPr>
            <a:xfrm>
              <a:off x="4211500" y="4811500"/>
              <a:ext cx="117900" cy="4675"/>
            </a:xfrm>
            <a:custGeom>
              <a:avLst/>
              <a:gdLst/>
              <a:ahLst/>
              <a:cxnLst/>
              <a:rect l="l" t="t" r="r" b="b"/>
              <a:pathLst>
                <a:path w="4716" h="187" extrusionOk="0">
                  <a:moveTo>
                    <a:pt x="0" y="1"/>
                  </a:moveTo>
                  <a:lnTo>
                    <a:pt x="0" y="187"/>
                  </a:lnTo>
                  <a:lnTo>
                    <a:pt x="4715" y="187"/>
                  </a:lnTo>
                  <a:lnTo>
                    <a:pt x="4715" y="1"/>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 name="Google Shape;433;p33"/>
            <p:cNvSpPr/>
            <p:nvPr/>
          </p:nvSpPr>
          <p:spPr>
            <a:xfrm>
              <a:off x="4211500" y="4823525"/>
              <a:ext cx="117900" cy="5050"/>
            </a:xfrm>
            <a:custGeom>
              <a:avLst/>
              <a:gdLst/>
              <a:ahLst/>
              <a:cxnLst/>
              <a:rect l="l" t="t" r="r" b="b"/>
              <a:pathLst>
                <a:path w="4716" h="202" extrusionOk="0">
                  <a:moveTo>
                    <a:pt x="0" y="0"/>
                  </a:moveTo>
                  <a:lnTo>
                    <a:pt x="0" y="202"/>
                  </a:lnTo>
                  <a:lnTo>
                    <a:pt x="4715" y="202"/>
                  </a:lnTo>
                  <a:lnTo>
                    <a:pt x="4715" y="0"/>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 name="Google Shape;434;p33"/>
            <p:cNvSpPr/>
            <p:nvPr/>
          </p:nvSpPr>
          <p:spPr>
            <a:xfrm>
              <a:off x="4211500" y="4835550"/>
              <a:ext cx="117900" cy="5050"/>
            </a:xfrm>
            <a:custGeom>
              <a:avLst/>
              <a:gdLst/>
              <a:ahLst/>
              <a:cxnLst/>
              <a:rect l="l" t="t" r="r" b="b"/>
              <a:pathLst>
                <a:path w="4716" h="202" extrusionOk="0">
                  <a:moveTo>
                    <a:pt x="0" y="0"/>
                  </a:moveTo>
                  <a:lnTo>
                    <a:pt x="0" y="202"/>
                  </a:lnTo>
                  <a:lnTo>
                    <a:pt x="4715" y="202"/>
                  </a:lnTo>
                  <a:lnTo>
                    <a:pt x="4715" y="0"/>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 name="Google Shape;435;p33"/>
            <p:cNvSpPr/>
            <p:nvPr/>
          </p:nvSpPr>
          <p:spPr>
            <a:xfrm>
              <a:off x="4211500" y="4847950"/>
              <a:ext cx="117900" cy="4675"/>
            </a:xfrm>
            <a:custGeom>
              <a:avLst/>
              <a:gdLst/>
              <a:ahLst/>
              <a:cxnLst/>
              <a:rect l="l" t="t" r="r" b="b"/>
              <a:pathLst>
                <a:path w="4716" h="187" extrusionOk="0">
                  <a:moveTo>
                    <a:pt x="0" y="0"/>
                  </a:moveTo>
                  <a:lnTo>
                    <a:pt x="0" y="187"/>
                  </a:lnTo>
                  <a:lnTo>
                    <a:pt x="4715" y="187"/>
                  </a:lnTo>
                  <a:lnTo>
                    <a:pt x="4715" y="0"/>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 name="Google Shape;436;p33"/>
            <p:cNvSpPr/>
            <p:nvPr/>
          </p:nvSpPr>
          <p:spPr>
            <a:xfrm>
              <a:off x="4211500" y="4859975"/>
              <a:ext cx="117900" cy="4675"/>
            </a:xfrm>
            <a:custGeom>
              <a:avLst/>
              <a:gdLst/>
              <a:ahLst/>
              <a:cxnLst/>
              <a:rect l="l" t="t" r="r" b="b"/>
              <a:pathLst>
                <a:path w="4716" h="187" extrusionOk="0">
                  <a:moveTo>
                    <a:pt x="0" y="0"/>
                  </a:moveTo>
                  <a:lnTo>
                    <a:pt x="0" y="186"/>
                  </a:lnTo>
                  <a:lnTo>
                    <a:pt x="4715" y="186"/>
                  </a:lnTo>
                  <a:lnTo>
                    <a:pt x="4715" y="0"/>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437;p33"/>
            <p:cNvSpPr/>
            <p:nvPr/>
          </p:nvSpPr>
          <p:spPr>
            <a:xfrm>
              <a:off x="4211500" y="4871600"/>
              <a:ext cx="117900" cy="5075"/>
            </a:xfrm>
            <a:custGeom>
              <a:avLst/>
              <a:gdLst/>
              <a:ahLst/>
              <a:cxnLst/>
              <a:rect l="l" t="t" r="r" b="b"/>
              <a:pathLst>
                <a:path w="4716" h="203" extrusionOk="0">
                  <a:moveTo>
                    <a:pt x="0" y="1"/>
                  </a:moveTo>
                  <a:lnTo>
                    <a:pt x="0" y="202"/>
                  </a:lnTo>
                  <a:lnTo>
                    <a:pt x="4715" y="202"/>
                  </a:lnTo>
                  <a:lnTo>
                    <a:pt x="4715" y="1"/>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 name="Google Shape;438;p33"/>
            <p:cNvSpPr/>
            <p:nvPr/>
          </p:nvSpPr>
          <p:spPr>
            <a:xfrm>
              <a:off x="4211500" y="4883625"/>
              <a:ext cx="117900" cy="5050"/>
            </a:xfrm>
            <a:custGeom>
              <a:avLst/>
              <a:gdLst/>
              <a:ahLst/>
              <a:cxnLst/>
              <a:rect l="l" t="t" r="r" b="b"/>
              <a:pathLst>
                <a:path w="4716" h="202" extrusionOk="0">
                  <a:moveTo>
                    <a:pt x="0" y="0"/>
                  </a:moveTo>
                  <a:lnTo>
                    <a:pt x="0" y="202"/>
                  </a:lnTo>
                  <a:lnTo>
                    <a:pt x="4715" y="202"/>
                  </a:lnTo>
                  <a:lnTo>
                    <a:pt x="4715" y="0"/>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 name="Google Shape;439;p33"/>
            <p:cNvSpPr/>
            <p:nvPr/>
          </p:nvSpPr>
          <p:spPr>
            <a:xfrm>
              <a:off x="4244050" y="4763025"/>
              <a:ext cx="144675" cy="185375"/>
            </a:xfrm>
            <a:custGeom>
              <a:avLst/>
              <a:gdLst/>
              <a:ahLst/>
              <a:cxnLst/>
              <a:rect l="l" t="t" r="r" b="b"/>
              <a:pathLst>
                <a:path w="5787" h="7415" extrusionOk="0">
                  <a:moveTo>
                    <a:pt x="1490" y="1"/>
                  </a:moveTo>
                  <a:lnTo>
                    <a:pt x="1" y="1397"/>
                  </a:lnTo>
                  <a:lnTo>
                    <a:pt x="1" y="7414"/>
                  </a:lnTo>
                  <a:lnTo>
                    <a:pt x="5786" y="7414"/>
                  </a:lnTo>
                  <a:lnTo>
                    <a:pt x="57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 name="Google Shape;440;p33"/>
            <p:cNvSpPr/>
            <p:nvPr/>
          </p:nvSpPr>
          <p:spPr>
            <a:xfrm>
              <a:off x="4244050" y="4763025"/>
              <a:ext cx="37250" cy="34925"/>
            </a:xfrm>
            <a:custGeom>
              <a:avLst/>
              <a:gdLst/>
              <a:ahLst/>
              <a:cxnLst/>
              <a:rect l="l" t="t" r="r" b="b"/>
              <a:pathLst>
                <a:path w="1490" h="1397" extrusionOk="0">
                  <a:moveTo>
                    <a:pt x="1490" y="1"/>
                  </a:moveTo>
                  <a:lnTo>
                    <a:pt x="1" y="1397"/>
                  </a:lnTo>
                  <a:lnTo>
                    <a:pt x="1490" y="1397"/>
                  </a:lnTo>
                  <a:lnTo>
                    <a:pt x="1490" y="1"/>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 name="Google Shape;441;p33"/>
            <p:cNvSpPr/>
            <p:nvPr/>
          </p:nvSpPr>
          <p:spPr>
            <a:xfrm>
              <a:off x="4294075" y="4794050"/>
              <a:ext cx="80300" cy="5075"/>
            </a:xfrm>
            <a:custGeom>
              <a:avLst/>
              <a:gdLst/>
              <a:ahLst/>
              <a:cxnLst/>
              <a:rect l="l" t="t" r="r" b="b"/>
              <a:pathLst>
                <a:path w="3212" h="203" extrusionOk="0">
                  <a:moveTo>
                    <a:pt x="1" y="1"/>
                  </a:moveTo>
                  <a:lnTo>
                    <a:pt x="1" y="202"/>
                  </a:lnTo>
                  <a:lnTo>
                    <a:pt x="3211" y="202"/>
                  </a:lnTo>
                  <a:lnTo>
                    <a:pt x="3211" y="1"/>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 name="Google Shape;442;p33"/>
            <p:cNvSpPr/>
            <p:nvPr/>
          </p:nvSpPr>
          <p:spPr>
            <a:xfrm>
              <a:off x="4294075" y="4806075"/>
              <a:ext cx="80300" cy="5075"/>
            </a:xfrm>
            <a:custGeom>
              <a:avLst/>
              <a:gdLst/>
              <a:ahLst/>
              <a:cxnLst/>
              <a:rect l="l" t="t" r="r" b="b"/>
              <a:pathLst>
                <a:path w="3212" h="203" extrusionOk="0">
                  <a:moveTo>
                    <a:pt x="1" y="0"/>
                  </a:moveTo>
                  <a:lnTo>
                    <a:pt x="1" y="202"/>
                  </a:lnTo>
                  <a:lnTo>
                    <a:pt x="3211" y="202"/>
                  </a:lnTo>
                  <a:lnTo>
                    <a:pt x="3211" y="0"/>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33"/>
            <p:cNvSpPr/>
            <p:nvPr/>
          </p:nvSpPr>
          <p:spPr>
            <a:xfrm>
              <a:off x="4294075" y="4817700"/>
              <a:ext cx="80300" cy="5075"/>
            </a:xfrm>
            <a:custGeom>
              <a:avLst/>
              <a:gdLst/>
              <a:ahLst/>
              <a:cxnLst/>
              <a:rect l="l" t="t" r="r" b="b"/>
              <a:pathLst>
                <a:path w="3212" h="203" extrusionOk="0">
                  <a:moveTo>
                    <a:pt x="1" y="1"/>
                  </a:moveTo>
                  <a:lnTo>
                    <a:pt x="1" y="202"/>
                  </a:lnTo>
                  <a:lnTo>
                    <a:pt x="3211" y="202"/>
                  </a:lnTo>
                  <a:lnTo>
                    <a:pt x="3211" y="1"/>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 name="Google Shape;444;p33"/>
            <p:cNvSpPr/>
            <p:nvPr/>
          </p:nvSpPr>
          <p:spPr>
            <a:xfrm>
              <a:off x="4256475" y="4830125"/>
              <a:ext cx="117900" cy="4675"/>
            </a:xfrm>
            <a:custGeom>
              <a:avLst/>
              <a:gdLst/>
              <a:ahLst/>
              <a:cxnLst/>
              <a:rect l="l" t="t" r="r" b="b"/>
              <a:pathLst>
                <a:path w="4716" h="187" extrusionOk="0">
                  <a:moveTo>
                    <a:pt x="0" y="0"/>
                  </a:moveTo>
                  <a:lnTo>
                    <a:pt x="0" y="186"/>
                  </a:lnTo>
                  <a:lnTo>
                    <a:pt x="4715" y="186"/>
                  </a:lnTo>
                  <a:lnTo>
                    <a:pt x="4715" y="0"/>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 name="Google Shape;445;p33"/>
            <p:cNvSpPr/>
            <p:nvPr/>
          </p:nvSpPr>
          <p:spPr>
            <a:xfrm>
              <a:off x="4256475" y="4842125"/>
              <a:ext cx="117900" cy="4675"/>
            </a:xfrm>
            <a:custGeom>
              <a:avLst/>
              <a:gdLst/>
              <a:ahLst/>
              <a:cxnLst/>
              <a:rect l="l" t="t" r="r" b="b"/>
              <a:pathLst>
                <a:path w="4716" h="187" extrusionOk="0">
                  <a:moveTo>
                    <a:pt x="0" y="1"/>
                  </a:moveTo>
                  <a:lnTo>
                    <a:pt x="0" y="187"/>
                  </a:lnTo>
                  <a:lnTo>
                    <a:pt x="4715" y="187"/>
                  </a:lnTo>
                  <a:lnTo>
                    <a:pt x="4715" y="1"/>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 name="Google Shape;446;p33"/>
            <p:cNvSpPr/>
            <p:nvPr/>
          </p:nvSpPr>
          <p:spPr>
            <a:xfrm>
              <a:off x="4256475" y="4854150"/>
              <a:ext cx="117900" cy="5075"/>
            </a:xfrm>
            <a:custGeom>
              <a:avLst/>
              <a:gdLst/>
              <a:ahLst/>
              <a:cxnLst/>
              <a:rect l="l" t="t" r="r" b="b"/>
              <a:pathLst>
                <a:path w="4716" h="203" extrusionOk="0">
                  <a:moveTo>
                    <a:pt x="0" y="1"/>
                  </a:moveTo>
                  <a:lnTo>
                    <a:pt x="0" y="202"/>
                  </a:lnTo>
                  <a:lnTo>
                    <a:pt x="4715" y="202"/>
                  </a:lnTo>
                  <a:lnTo>
                    <a:pt x="4715" y="1"/>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 name="Google Shape;447;p33"/>
            <p:cNvSpPr/>
            <p:nvPr/>
          </p:nvSpPr>
          <p:spPr>
            <a:xfrm>
              <a:off x="4256475" y="4865775"/>
              <a:ext cx="117900" cy="4700"/>
            </a:xfrm>
            <a:custGeom>
              <a:avLst/>
              <a:gdLst/>
              <a:ahLst/>
              <a:cxnLst/>
              <a:rect l="l" t="t" r="r" b="b"/>
              <a:pathLst>
                <a:path w="4716" h="188" extrusionOk="0">
                  <a:moveTo>
                    <a:pt x="0" y="1"/>
                  </a:moveTo>
                  <a:lnTo>
                    <a:pt x="0" y="187"/>
                  </a:lnTo>
                  <a:lnTo>
                    <a:pt x="4715" y="187"/>
                  </a:lnTo>
                  <a:lnTo>
                    <a:pt x="4715" y="1"/>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 name="Google Shape;448;p33"/>
            <p:cNvSpPr/>
            <p:nvPr/>
          </p:nvSpPr>
          <p:spPr>
            <a:xfrm>
              <a:off x="4256475" y="4877800"/>
              <a:ext cx="117900" cy="5075"/>
            </a:xfrm>
            <a:custGeom>
              <a:avLst/>
              <a:gdLst/>
              <a:ahLst/>
              <a:cxnLst/>
              <a:rect l="l" t="t" r="r" b="b"/>
              <a:pathLst>
                <a:path w="4716" h="203" extrusionOk="0">
                  <a:moveTo>
                    <a:pt x="0" y="1"/>
                  </a:moveTo>
                  <a:lnTo>
                    <a:pt x="0" y="202"/>
                  </a:lnTo>
                  <a:lnTo>
                    <a:pt x="4715" y="202"/>
                  </a:lnTo>
                  <a:lnTo>
                    <a:pt x="4715" y="1"/>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 name="Google Shape;449;p33"/>
            <p:cNvSpPr/>
            <p:nvPr/>
          </p:nvSpPr>
          <p:spPr>
            <a:xfrm>
              <a:off x="4256475" y="4889825"/>
              <a:ext cx="117900" cy="5075"/>
            </a:xfrm>
            <a:custGeom>
              <a:avLst/>
              <a:gdLst/>
              <a:ahLst/>
              <a:cxnLst/>
              <a:rect l="l" t="t" r="r" b="b"/>
              <a:pathLst>
                <a:path w="4716" h="203" extrusionOk="0">
                  <a:moveTo>
                    <a:pt x="0" y="0"/>
                  </a:moveTo>
                  <a:lnTo>
                    <a:pt x="0" y="202"/>
                  </a:lnTo>
                  <a:lnTo>
                    <a:pt x="4715" y="202"/>
                  </a:lnTo>
                  <a:lnTo>
                    <a:pt x="4715" y="0"/>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 name="Google Shape;450;p33"/>
            <p:cNvSpPr/>
            <p:nvPr/>
          </p:nvSpPr>
          <p:spPr>
            <a:xfrm>
              <a:off x="4256475" y="4902225"/>
              <a:ext cx="117900" cy="4675"/>
            </a:xfrm>
            <a:custGeom>
              <a:avLst/>
              <a:gdLst/>
              <a:ahLst/>
              <a:cxnLst/>
              <a:rect l="l" t="t" r="r" b="b"/>
              <a:pathLst>
                <a:path w="4716" h="187" extrusionOk="0">
                  <a:moveTo>
                    <a:pt x="0" y="1"/>
                  </a:moveTo>
                  <a:lnTo>
                    <a:pt x="0" y="187"/>
                  </a:lnTo>
                  <a:lnTo>
                    <a:pt x="4715" y="187"/>
                  </a:lnTo>
                  <a:lnTo>
                    <a:pt x="4715" y="1"/>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 name="Google Shape;451;p33"/>
            <p:cNvSpPr/>
            <p:nvPr/>
          </p:nvSpPr>
          <p:spPr>
            <a:xfrm>
              <a:off x="4256475" y="4914250"/>
              <a:ext cx="117900" cy="4675"/>
            </a:xfrm>
            <a:custGeom>
              <a:avLst/>
              <a:gdLst/>
              <a:ahLst/>
              <a:cxnLst/>
              <a:rect l="l" t="t" r="r" b="b"/>
              <a:pathLst>
                <a:path w="4716" h="187" extrusionOk="0">
                  <a:moveTo>
                    <a:pt x="0" y="1"/>
                  </a:moveTo>
                  <a:lnTo>
                    <a:pt x="0" y="187"/>
                  </a:lnTo>
                  <a:lnTo>
                    <a:pt x="4715" y="187"/>
                  </a:lnTo>
                  <a:lnTo>
                    <a:pt x="4715" y="1"/>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 name="Google Shape;452;p33"/>
            <p:cNvSpPr/>
            <p:nvPr/>
          </p:nvSpPr>
          <p:spPr>
            <a:xfrm>
              <a:off x="4256475" y="4925875"/>
              <a:ext cx="117900" cy="5075"/>
            </a:xfrm>
            <a:custGeom>
              <a:avLst/>
              <a:gdLst/>
              <a:ahLst/>
              <a:cxnLst/>
              <a:rect l="l" t="t" r="r" b="b"/>
              <a:pathLst>
                <a:path w="4716" h="203" extrusionOk="0">
                  <a:moveTo>
                    <a:pt x="0" y="1"/>
                  </a:moveTo>
                  <a:lnTo>
                    <a:pt x="0" y="203"/>
                  </a:lnTo>
                  <a:lnTo>
                    <a:pt x="4715" y="203"/>
                  </a:lnTo>
                  <a:lnTo>
                    <a:pt x="4715" y="1"/>
                  </a:lnTo>
                  <a:close/>
                </a:path>
              </a:pathLst>
            </a:custGeom>
            <a:solidFill>
              <a:srgbClr val="302F2F">
                <a:alpha val="1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 name="Google Shape;453;p33"/>
            <p:cNvSpPr/>
            <p:nvPr/>
          </p:nvSpPr>
          <p:spPr>
            <a:xfrm>
              <a:off x="4136275" y="4182600"/>
              <a:ext cx="123700" cy="124475"/>
            </a:xfrm>
            <a:custGeom>
              <a:avLst/>
              <a:gdLst/>
              <a:ahLst/>
              <a:cxnLst/>
              <a:rect l="l" t="t" r="r" b="b"/>
              <a:pathLst>
                <a:path w="4948" h="4979" extrusionOk="0">
                  <a:moveTo>
                    <a:pt x="2483" y="1341"/>
                  </a:moveTo>
                  <a:cubicBezTo>
                    <a:pt x="2899" y="1341"/>
                    <a:pt x="3296" y="1561"/>
                    <a:pt x="3490" y="1939"/>
                  </a:cubicBezTo>
                  <a:cubicBezTo>
                    <a:pt x="3785" y="2497"/>
                    <a:pt x="3599" y="3179"/>
                    <a:pt x="3040" y="3490"/>
                  </a:cubicBezTo>
                  <a:cubicBezTo>
                    <a:pt x="2863" y="3576"/>
                    <a:pt x="2676" y="3618"/>
                    <a:pt x="2494" y="3618"/>
                  </a:cubicBezTo>
                  <a:cubicBezTo>
                    <a:pt x="2088" y="3618"/>
                    <a:pt x="1703" y="3410"/>
                    <a:pt x="1489" y="3024"/>
                  </a:cubicBezTo>
                  <a:cubicBezTo>
                    <a:pt x="1164" y="2451"/>
                    <a:pt x="1381" y="1784"/>
                    <a:pt x="1939" y="1473"/>
                  </a:cubicBezTo>
                  <a:cubicBezTo>
                    <a:pt x="2114" y="1384"/>
                    <a:pt x="2300" y="1341"/>
                    <a:pt x="2483" y="1341"/>
                  </a:cubicBezTo>
                  <a:close/>
                  <a:moveTo>
                    <a:pt x="1924" y="0"/>
                  </a:moveTo>
                  <a:lnTo>
                    <a:pt x="698" y="651"/>
                  </a:lnTo>
                  <a:lnTo>
                    <a:pt x="900" y="1024"/>
                  </a:lnTo>
                  <a:cubicBezTo>
                    <a:pt x="962" y="1132"/>
                    <a:pt x="931" y="1272"/>
                    <a:pt x="884" y="1365"/>
                  </a:cubicBezTo>
                  <a:lnTo>
                    <a:pt x="760" y="1551"/>
                  </a:lnTo>
                  <a:cubicBezTo>
                    <a:pt x="698" y="1660"/>
                    <a:pt x="590" y="1722"/>
                    <a:pt x="466" y="1722"/>
                  </a:cubicBezTo>
                  <a:lnTo>
                    <a:pt x="47" y="1691"/>
                  </a:lnTo>
                  <a:lnTo>
                    <a:pt x="0" y="3102"/>
                  </a:lnTo>
                  <a:lnTo>
                    <a:pt x="435" y="3117"/>
                  </a:lnTo>
                  <a:cubicBezTo>
                    <a:pt x="543" y="3117"/>
                    <a:pt x="667" y="3195"/>
                    <a:pt x="729" y="3304"/>
                  </a:cubicBezTo>
                  <a:cubicBezTo>
                    <a:pt x="745" y="3350"/>
                    <a:pt x="760" y="3366"/>
                    <a:pt x="760" y="3412"/>
                  </a:cubicBezTo>
                  <a:cubicBezTo>
                    <a:pt x="760" y="3443"/>
                    <a:pt x="807" y="3459"/>
                    <a:pt x="822" y="3505"/>
                  </a:cubicBezTo>
                  <a:cubicBezTo>
                    <a:pt x="884" y="3614"/>
                    <a:pt x="884" y="3738"/>
                    <a:pt x="822" y="3846"/>
                  </a:cubicBezTo>
                  <a:lnTo>
                    <a:pt x="590" y="4219"/>
                  </a:lnTo>
                  <a:lnTo>
                    <a:pt x="1768" y="4948"/>
                  </a:lnTo>
                  <a:lnTo>
                    <a:pt x="2001" y="4591"/>
                  </a:lnTo>
                  <a:cubicBezTo>
                    <a:pt x="2063" y="4482"/>
                    <a:pt x="2203" y="4436"/>
                    <a:pt x="2311" y="4436"/>
                  </a:cubicBezTo>
                  <a:lnTo>
                    <a:pt x="2528" y="4436"/>
                  </a:lnTo>
                  <a:cubicBezTo>
                    <a:pt x="2637" y="4436"/>
                    <a:pt x="2761" y="4482"/>
                    <a:pt x="2823" y="4606"/>
                  </a:cubicBezTo>
                  <a:lnTo>
                    <a:pt x="3009" y="4979"/>
                  </a:lnTo>
                  <a:lnTo>
                    <a:pt x="4234" y="4312"/>
                  </a:lnTo>
                  <a:lnTo>
                    <a:pt x="4033" y="3955"/>
                  </a:lnTo>
                  <a:cubicBezTo>
                    <a:pt x="3986" y="3831"/>
                    <a:pt x="3986" y="3691"/>
                    <a:pt x="4064" y="3598"/>
                  </a:cubicBezTo>
                  <a:lnTo>
                    <a:pt x="4172" y="3428"/>
                  </a:lnTo>
                  <a:cubicBezTo>
                    <a:pt x="4234" y="3304"/>
                    <a:pt x="4343" y="3257"/>
                    <a:pt x="4483" y="3257"/>
                  </a:cubicBezTo>
                  <a:lnTo>
                    <a:pt x="4917" y="3273"/>
                  </a:lnTo>
                  <a:lnTo>
                    <a:pt x="4948" y="1877"/>
                  </a:lnTo>
                  <a:lnTo>
                    <a:pt x="4529" y="1861"/>
                  </a:lnTo>
                  <a:cubicBezTo>
                    <a:pt x="4405" y="1861"/>
                    <a:pt x="4296" y="1784"/>
                    <a:pt x="4234" y="1660"/>
                  </a:cubicBezTo>
                  <a:cubicBezTo>
                    <a:pt x="4219" y="1629"/>
                    <a:pt x="4188" y="1598"/>
                    <a:pt x="4188" y="1566"/>
                  </a:cubicBezTo>
                  <a:cubicBezTo>
                    <a:pt x="4172" y="1520"/>
                    <a:pt x="4157" y="1504"/>
                    <a:pt x="4141" y="1473"/>
                  </a:cubicBezTo>
                  <a:cubicBezTo>
                    <a:pt x="4079" y="1365"/>
                    <a:pt x="4079" y="1241"/>
                    <a:pt x="4141" y="1117"/>
                  </a:cubicBezTo>
                  <a:lnTo>
                    <a:pt x="4374" y="744"/>
                  </a:lnTo>
                  <a:lnTo>
                    <a:pt x="3180" y="16"/>
                  </a:lnTo>
                  <a:lnTo>
                    <a:pt x="2947" y="388"/>
                  </a:lnTo>
                  <a:cubicBezTo>
                    <a:pt x="2901" y="481"/>
                    <a:pt x="2761" y="543"/>
                    <a:pt x="2637" y="543"/>
                  </a:cubicBezTo>
                  <a:lnTo>
                    <a:pt x="2435" y="543"/>
                  </a:lnTo>
                  <a:cubicBezTo>
                    <a:pt x="2311" y="543"/>
                    <a:pt x="2203" y="481"/>
                    <a:pt x="2125" y="357"/>
                  </a:cubicBezTo>
                  <a:lnTo>
                    <a:pt x="1924" y="0"/>
                  </a:lnTo>
                  <a:close/>
                </a:path>
              </a:pathLst>
            </a:custGeom>
            <a:solidFill>
              <a:srgbClr val="EF6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 name="Google Shape;454;p33"/>
            <p:cNvSpPr/>
            <p:nvPr/>
          </p:nvSpPr>
          <p:spPr>
            <a:xfrm>
              <a:off x="3235550" y="4621900"/>
              <a:ext cx="87275" cy="86475"/>
            </a:xfrm>
            <a:custGeom>
              <a:avLst/>
              <a:gdLst/>
              <a:ahLst/>
              <a:cxnLst/>
              <a:rect l="l" t="t" r="r" b="b"/>
              <a:pathLst>
                <a:path w="3491" h="3459" extrusionOk="0">
                  <a:moveTo>
                    <a:pt x="1795" y="930"/>
                  </a:moveTo>
                  <a:cubicBezTo>
                    <a:pt x="2217" y="930"/>
                    <a:pt x="2560" y="1297"/>
                    <a:pt x="2560" y="1737"/>
                  </a:cubicBezTo>
                  <a:cubicBezTo>
                    <a:pt x="2560" y="2172"/>
                    <a:pt x="2187" y="2528"/>
                    <a:pt x="1769" y="2528"/>
                  </a:cubicBezTo>
                  <a:cubicBezTo>
                    <a:pt x="1319" y="2528"/>
                    <a:pt x="962" y="2156"/>
                    <a:pt x="962" y="1737"/>
                  </a:cubicBezTo>
                  <a:cubicBezTo>
                    <a:pt x="962" y="1288"/>
                    <a:pt x="1319" y="931"/>
                    <a:pt x="1769" y="931"/>
                  </a:cubicBezTo>
                  <a:cubicBezTo>
                    <a:pt x="1777" y="931"/>
                    <a:pt x="1786" y="930"/>
                    <a:pt x="1795" y="930"/>
                  </a:cubicBezTo>
                  <a:close/>
                  <a:moveTo>
                    <a:pt x="1257" y="0"/>
                  </a:moveTo>
                  <a:lnTo>
                    <a:pt x="1257" y="295"/>
                  </a:lnTo>
                  <a:cubicBezTo>
                    <a:pt x="1257" y="388"/>
                    <a:pt x="1195" y="466"/>
                    <a:pt x="1117" y="512"/>
                  </a:cubicBezTo>
                  <a:cubicBezTo>
                    <a:pt x="1086" y="528"/>
                    <a:pt x="1040" y="543"/>
                    <a:pt x="993" y="590"/>
                  </a:cubicBezTo>
                  <a:cubicBezTo>
                    <a:pt x="954" y="621"/>
                    <a:pt x="908" y="636"/>
                    <a:pt x="861" y="636"/>
                  </a:cubicBezTo>
                  <a:cubicBezTo>
                    <a:pt x="815" y="636"/>
                    <a:pt x="768" y="621"/>
                    <a:pt x="730" y="590"/>
                  </a:cubicBezTo>
                  <a:lnTo>
                    <a:pt x="481" y="435"/>
                  </a:lnTo>
                  <a:lnTo>
                    <a:pt x="1" y="1288"/>
                  </a:lnTo>
                  <a:lnTo>
                    <a:pt x="249" y="1443"/>
                  </a:lnTo>
                  <a:cubicBezTo>
                    <a:pt x="326" y="1474"/>
                    <a:pt x="373" y="1582"/>
                    <a:pt x="373" y="1660"/>
                  </a:cubicBezTo>
                  <a:lnTo>
                    <a:pt x="373" y="1737"/>
                  </a:lnTo>
                  <a:lnTo>
                    <a:pt x="373" y="1815"/>
                  </a:lnTo>
                  <a:cubicBezTo>
                    <a:pt x="373" y="1893"/>
                    <a:pt x="326" y="1986"/>
                    <a:pt x="249" y="2017"/>
                  </a:cubicBezTo>
                  <a:lnTo>
                    <a:pt x="1" y="2172"/>
                  </a:lnTo>
                  <a:lnTo>
                    <a:pt x="481" y="3025"/>
                  </a:lnTo>
                  <a:lnTo>
                    <a:pt x="730" y="2870"/>
                  </a:lnTo>
                  <a:cubicBezTo>
                    <a:pt x="768" y="2854"/>
                    <a:pt x="815" y="2846"/>
                    <a:pt x="861" y="2846"/>
                  </a:cubicBezTo>
                  <a:cubicBezTo>
                    <a:pt x="908" y="2846"/>
                    <a:pt x="954" y="2854"/>
                    <a:pt x="993" y="2870"/>
                  </a:cubicBezTo>
                  <a:cubicBezTo>
                    <a:pt x="1024" y="2901"/>
                    <a:pt x="1071" y="2932"/>
                    <a:pt x="1102" y="2947"/>
                  </a:cubicBezTo>
                  <a:cubicBezTo>
                    <a:pt x="1179" y="2994"/>
                    <a:pt x="1241" y="3071"/>
                    <a:pt x="1241" y="3164"/>
                  </a:cubicBezTo>
                  <a:lnTo>
                    <a:pt x="1241" y="3459"/>
                  </a:lnTo>
                  <a:lnTo>
                    <a:pt x="2203" y="3459"/>
                  </a:lnTo>
                  <a:lnTo>
                    <a:pt x="2203" y="3164"/>
                  </a:lnTo>
                  <a:cubicBezTo>
                    <a:pt x="2203" y="3071"/>
                    <a:pt x="2265" y="2994"/>
                    <a:pt x="2343" y="2947"/>
                  </a:cubicBezTo>
                  <a:cubicBezTo>
                    <a:pt x="2389" y="2932"/>
                    <a:pt x="2420" y="2916"/>
                    <a:pt x="2467" y="2870"/>
                  </a:cubicBezTo>
                  <a:cubicBezTo>
                    <a:pt x="2505" y="2846"/>
                    <a:pt x="2548" y="2835"/>
                    <a:pt x="2591" y="2835"/>
                  </a:cubicBezTo>
                  <a:cubicBezTo>
                    <a:pt x="2633" y="2835"/>
                    <a:pt x="2676" y="2846"/>
                    <a:pt x="2715" y="2870"/>
                  </a:cubicBezTo>
                  <a:lnTo>
                    <a:pt x="2963" y="3025"/>
                  </a:lnTo>
                  <a:lnTo>
                    <a:pt x="3444" y="2172"/>
                  </a:lnTo>
                  <a:lnTo>
                    <a:pt x="3196" y="2017"/>
                  </a:lnTo>
                  <a:cubicBezTo>
                    <a:pt x="3118" y="1986"/>
                    <a:pt x="3087" y="1893"/>
                    <a:pt x="3087" y="1815"/>
                  </a:cubicBezTo>
                  <a:lnTo>
                    <a:pt x="3087" y="1737"/>
                  </a:lnTo>
                  <a:lnTo>
                    <a:pt x="3087" y="1660"/>
                  </a:lnTo>
                  <a:cubicBezTo>
                    <a:pt x="3087" y="1551"/>
                    <a:pt x="3118" y="1474"/>
                    <a:pt x="3196" y="1443"/>
                  </a:cubicBezTo>
                  <a:lnTo>
                    <a:pt x="3490" y="1288"/>
                  </a:lnTo>
                  <a:lnTo>
                    <a:pt x="3009" y="435"/>
                  </a:lnTo>
                  <a:lnTo>
                    <a:pt x="2746" y="590"/>
                  </a:lnTo>
                  <a:cubicBezTo>
                    <a:pt x="2707" y="605"/>
                    <a:pt x="2664" y="613"/>
                    <a:pt x="2622" y="613"/>
                  </a:cubicBezTo>
                  <a:cubicBezTo>
                    <a:pt x="2579" y="613"/>
                    <a:pt x="2536" y="605"/>
                    <a:pt x="2498" y="590"/>
                  </a:cubicBezTo>
                  <a:cubicBezTo>
                    <a:pt x="2467" y="574"/>
                    <a:pt x="2420" y="528"/>
                    <a:pt x="2358" y="512"/>
                  </a:cubicBezTo>
                  <a:cubicBezTo>
                    <a:pt x="2280" y="466"/>
                    <a:pt x="2234" y="388"/>
                    <a:pt x="2234" y="295"/>
                  </a:cubicBezTo>
                  <a:lnTo>
                    <a:pt x="2234"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 name="Google Shape;455;p33"/>
            <p:cNvSpPr/>
            <p:nvPr/>
          </p:nvSpPr>
          <p:spPr>
            <a:xfrm>
              <a:off x="4254150" y="4293875"/>
              <a:ext cx="87250" cy="86100"/>
            </a:xfrm>
            <a:custGeom>
              <a:avLst/>
              <a:gdLst/>
              <a:ahLst/>
              <a:cxnLst/>
              <a:rect l="l" t="t" r="r" b="b"/>
              <a:pathLst>
                <a:path w="3490" h="3444" extrusionOk="0">
                  <a:moveTo>
                    <a:pt x="1768" y="915"/>
                  </a:moveTo>
                  <a:cubicBezTo>
                    <a:pt x="2218" y="915"/>
                    <a:pt x="2559" y="1257"/>
                    <a:pt x="2559" y="1706"/>
                  </a:cubicBezTo>
                  <a:cubicBezTo>
                    <a:pt x="2559" y="2156"/>
                    <a:pt x="2203" y="2497"/>
                    <a:pt x="1768" y="2497"/>
                  </a:cubicBezTo>
                  <a:cubicBezTo>
                    <a:pt x="1319" y="2497"/>
                    <a:pt x="977" y="2141"/>
                    <a:pt x="977" y="1706"/>
                  </a:cubicBezTo>
                  <a:cubicBezTo>
                    <a:pt x="977" y="1257"/>
                    <a:pt x="1319" y="915"/>
                    <a:pt x="1768" y="915"/>
                  </a:cubicBezTo>
                  <a:close/>
                  <a:moveTo>
                    <a:pt x="1272" y="0"/>
                  </a:moveTo>
                  <a:lnTo>
                    <a:pt x="1272" y="295"/>
                  </a:lnTo>
                  <a:cubicBezTo>
                    <a:pt x="1272" y="388"/>
                    <a:pt x="1210" y="466"/>
                    <a:pt x="1132" y="512"/>
                  </a:cubicBezTo>
                  <a:cubicBezTo>
                    <a:pt x="1086" y="528"/>
                    <a:pt x="1055" y="543"/>
                    <a:pt x="993" y="590"/>
                  </a:cubicBezTo>
                  <a:cubicBezTo>
                    <a:pt x="950" y="607"/>
                    <a:pt x="903" y="619"/>
                    <a:pt x="856" y="619"/>
                  </a:cubicBezTo>
                  <a:cubicBezTo>
                    <a:pt x="818" y="619"/>
                    <a:pt x="780" y="611"/>
                    <a:pt x="745" y="590"/>
                  </a:cubicBezTo>
                  <a:lnTo>
                    <a:pt x="497" y="435"/>
                  </a:lnTo>
                  <a:lnTo>
                    <a:pt x="0" y="1288"/>
                  </a:lnTo>
                  <a:lnTo>
                    <a:pt x="264" y="1443"/>
                  </a:lnTo>
                  <a:cubicBezTo>
                    <a:pt x="326" y="1474"/>
                    <a:pt x="372" y="1567"/>
                    <a:pt x="372" y="1644"/>
                  </a:cubicBezTo>
                  <a:lnTo>
                    <a:pt x="372" y="1722"/>
                  </a:lnTo>
                  <a:lnTo>
                    <a:pt x="372" y="1799"/>
                  </a:lnTo>
                  <a:cubicBezTo>
                    <a:pt x="372" y="1877"/>
                    <a:pt x="326" y="1970"/>
                    <a:pt x="264" y="2017"/>
                  </a:cubicBezTo>
                  <a:lnTo>
                    <a:pt x="0" y="2172"/>
                  </a:lnTo>
                  <a:lnTo>
                    <a:pt x="497" y="3025"/>
                  </a:lnTo>
                  <a:lnTo>
                    <a:pt x="745" y="2870"/>
                  </a:lnTo>
                  <a:cubicBezTo>
                    <a:pt x="783" y="2846"/>
                    <a:pt x="826" y="2835"/>
                    <a:pt x="869" y="2835"/>
                  </a:cubicBezTo>
                  <a:cubicBezTo>
                    <a:pt x="911" y="2835"/>
                    <a:pt x="954" y="2846"/>
                    <a:pt x="993" y="2870"/>
                  </a:cubicBezTo>
                  <a:cubicBezTo>
                    <a:pt x="1039" y="2885"/>
                    <a:pt x="1070" y="2932"/>
                    <a:pt x="1101" y="2947"/>
                  </a:cubicBezTo>
                  <a:cubicBezTo>
                    <a:pt x="1179" y="2994"/>
                    <a:pt x="1241" y="3056"/>
                    <a:pt x="1241" y="3164"/>
                  </a:cubicBezTo>
                  <a:lnTo>
                    <a:pt x="1241" y="3443"/>
                  </a:lnTo>
                  <a:lnTo>
                    <a:pt x="2218" y="3443"/>
                  </a:lnTo>
                  <a:lnTo>
                    <a:pt x="2218" y="3164"/>
                  </a:lnTo>
                  <a:cubicBezTo>
                    <a:pt x="2218" y="3056"/>
                    <a:pt x="2265" y="2994"/>
                    <a:pt x="2358" y="2947"/>
                  </a:cubicBezTo>
                  <a:cubicBezTo>
                    <a:pt x="2389" y="2932"/>
                    <a:pt x="2435" y="2901"/>
                    <a:pt x="2466" y="2870"/>
                  </a:cubicBezTo>
                  <a:cubicBezTo>
                    <a:pt x="2505" y="2839"/>
                    <a:pt x="2548" y="2823"/>
                    <a:pt x="2590" y="2823"/>
                  </a:cubicBezTo>
                  <a:cubicBezTo>
                    <a:pt x="2633" y="2823"/>
                    <a:pt x="2676" y="2839"/>
                    <a:pt x="2714" y="2870"/>
                  </a:cubicBezTo>
                  <a:lnTo>
                    <a:pt x="2978" y="3025"/>
                  </a:lnTo>
                  <a:lnTo>
                    <a:pt x="3459" y="2172"/>
                  </a:lnTo>
                  <a:lnTo>
                    <a:pt x="3211" y="2017"/>
                  </a:lnTo>
                  <a:cubicBezTo>
                    <a:pt x="3133" y="1970"/>
                    <a:pt x="3087" y="1877"/>
                    <a:pt x="3087" y="1799"/>
                  </a:cubicBezTo>
                  <a:lnTo>
                    <a:pt x="3087" y="1722"/>
                  </a:lnTo>
                  <a:lnTo>
                    <a:pt x="3087" y="1644"/>
                  </a:lnTo>
                  <a:cubicBezTo>
                    <a:pt x="3087" y="1551"/>
                    <a:pt x="3133" y="1474"/>
                    <a:pt x="3211" y="1443"/>
                  </a:cubicBezTo>
                  <a:lnTo>
                    <a:pt x="3490" y="1288"/>
                  </a:lnTo>
                  <a:lnTo>
                    <a:pt x="3009" y="435"/>
                  </a:lnTo>
                  <a:lnTo>
                    <a:pt x="2761" y="590"/>
                  </a:lnTo>
                  <a:cubicBezTo>
                    <a:pt x="2722" y="605"/>
                    <a:pt x="2680" y="613"/>
                    <a:pt x="2637" y="613"/>
                  </a:cubicBezTo>
                  <a:cubicBezTo>
                    <a:pt x="2594" y="613"/>
                    <a:pt x="2552" y="605"/>
                    <a:pt x="2513" y="590"/>
                  </a:cubicBezTo>
                  <a:cubicBezTo>
                    <a:pt x="2466" y="559"/>
                    <a:pt x="2435" y="528"/>
                    <a:pt x="2373" y="512"/>
                  </a:cubicBezTo>
                  <a:cubicBezTo>
                    <a:pt x="2296" y="466"/>
                    <a:pt x="2234" y="388"/>
                    <a:pt x="2234" y="295"/>
                  </a:cubicBezTo>
                  <a:lnTo>
                    <a:pt x="2234" y="0"/>
                  </a:lnTo>
                  <a:close/>
                </a:path>
              </a:pathLst>
            </a:custGeom>
            <a:solidFill>
              <a:srgbClr val="EF6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 name="Google Shape;456;p33"/>
            <p:cNvSpPr/>
            <p:nvPr/>
          </p:nvSpPr>
          <p:spPr>
            <a:xfrm>
              <a:off x="3237500" y="5245375"/>
              <a:ext cx="288875" cy="55100"/>
            </a:xfrm>
            <a:custGeom>
              <a:avLst/>
              <a:gdLst/>
              <a:ahLst/>
              <a:cxnLst/>
              <a:rect l="l" t="t" r="r" b="b"/>
              <a:pathLst>
                <a:path w="11555" h="2204" extrusionOk="0">
                  <a:moveTo>
                    <a:pt x="5770" y="1"/>
                  </a:moveTo>
                  <a:cubicBezTo>
                    <a:pt x="2590" y="1"/>
                    <a:pt x="0" y="497"/>
                    <a:pt x="0" y="1102"/>
                  </a:cubicBezTo>
                  <a:cubicBezTo>
                    <a:pt x="0" y="1707"/>
                    <a:pt x="2590" y="2203"/>
                    <a:pt x="5770" y="2203"/>
                  </a:cubicBezTo>
                  <a:cubicBezTo>
                    <a:pt x="8965" y="2203"/>
                    <a:pt x="11555" y="1707"/>
                    <a:pt x="11555" y="1102"/>
                  </a:cubicBezTo>
                  <a:cubicBezTo>
                    <a:pt x="11555" y="497"/>
                    <a:pt x="8965" y="1"/>
                    <a:pt x="5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 name="Google Shape;457;p33"/>
            <p:cNvSpPr/>
            <p:nvPr/>
          </p:nvSpPr>
          <p:spPr>
            <a:xfrm>
              <a:off x="3421275" y="4650600"/>
              <a:ext cx="180725" cy="106250"/>
            </a:xfrm>
            <a:custGeom>
              <a:avLst/>
              <a:gdLst/>
              <a:ahLst/>
              <a:cxnLst/>
              <a:rect l="l" t="t" r="r" b="b"/>
              <a:pathLst>
                <a:path w="7229" h="4250" extrusionOk="0">
                  <a:moveTo>
                    <a:pt x="1" y="0"/>
                  </a:moveTo>
                  <a:lnTo>
                    <a:pt x="1" y="4250"/>
                  </a:lnTo>
                  <a:lnTo>
                    <a:pt x="7228" y="4250"/>
                  </a:lnTo>
                  <a:lnTo>
                    <a:pt x="7228" y="4126"/>
                  </a:lnTo>
                  <a:lnTo>
                    <a:pt x="109" y="4126"/>
                  </a:lnTo>
                  <a:lnTo>
                    <a:pt x="1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 name="Google Shape;458;p33"/>
            <p:cNvSpPr/>
            <p:nvPr/>
          </p:nvSpPr>
          <p:spPr>
            <a:xfrm>
              <a:off x="3311925" y="4495875"/>
              <a:ext cx="531250" cy="102775"/>
            </a:xfrm>
            <a:custGeom>
              <a:avLst/>
              <a:gdLst/>
              <a:ahLst/>
              <a:cxnLst/>
              <a:rect l="l" t="t" r="r" b="b"/>
              <a:pathLst>
                <a:path w="21250" h="4111" extrusionOk="0">
                  <a:moveTo>
                    <a:pt x="1" y="1"/>
                  </a:moveTo>
                  <a:lnTo>
                    <a:pt x="1" y="125"/>
                  </a:lnTo>
                  <a:lnTo>
                    <a:pt x="21141" y="125"/>
                  </a:lnTo>
                  <a:lnTo>
                    <a:pt x="21141" y="4111"/>
                  </a:lnTo>
                  <a:lnTo>
                    <a:pt x="21249" y="4111"/>
                  </a:lnTo>
                  <a:lnTo>
                    <a:pt x="212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59;p33"/>
            <p:cNvSpPr/>
            <p:nvPr/>
          </p:nvSpPr>
          <p:spPr>
            <a:xfrm>
              <a:off x="3361575" y="4497425"/>
              <a:ext cx="830175" cy="154750"/>
            </a:xfrm>
            <a:custGeom>
              <a:avLst/>
              <a:gdLst/>
              <a:ahLst/>
              <a:cxnLst/>
              <a:rect l="l" t="t" r="r" b="b"/>
              <a:pathLst>
                <a:path w="33207" h="6190" extrusionOk="0">
                  <a:moveTo>
                    <a:pt x="0" y="1"/>
                  </a:moveTo>
                  <a:lnTo>
                    <a:pt x="0" y="5491"/>
                  </a:lnTo>
                  <a:cubicBezTo>
                    <a:pt x="0" y="5879"/>
                    <a:pt x="295" y="6189"/>
                    <a:pt x="683" y="6189"/>
                  </a:cubicBezTo>
                  <a:lnTo>
                    <a:pt x="33206" y="6189"/>
                  </a:lnTo>
                  <a:lnTo>
                    <a:pt x="33206" y="6065"/>
                  </a:lnTo>
                  <a:lnTo>
                    <a:pt x="698" y="6065"/>
                  </a:lnTo>
                  <a:cubicBezTo>
                    <a:pt x="372" y="6065"/>
                    <a:pt x="109" y="5801"/>
                    <a:pt x="109" y="5491"/>
                  </a:cubicBezTo>
                  <a:lnTo>
                    <a:pt x="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 name="Google Shape;460;p33"/>
            <p:cNvSpPr/>
            <p:nvPr/>
          </p:nvSpPr>
          <p:spPr>
            <a:xfrm>
              <a:off x="3332475" y="4495500"/>
              <a:ext cx="171425" cy="52375"/>
            </a:xfrm>
            <a:custGeom>
              <a:avLst/>
              <a:gdLst/>
              <a:ahLst/>
              <a:cxnLst/>
              <a:rect l="l" t="t" r="r" b="b"/>
              <a:pathLst>
                <a:path w="6857" h="2095" extrusionOk="0">
                  <a:moveTo>
                    <a:pt x="63" y="0"/>
                  </a:moveTo>
                  <a:lnTo>
                    <a:pt x="1" y="93"/>
                  </a:lnTo>
                  <a:lnTo>
                    <a:pt x="1164" y="900"/>
                  </a:lnTo>
                  <a:lnTo>
                    <a:pt x="1164" y="1396"/>
                  </a:lnTo>
                  <a:cubicBezTo>
                    <a:pt x="1164" y="1784"/>
                    <a:pt x="1459" y="2094"/>
                    <a:pt x="1847" y="2094"/>
                  </a:cubicBezTo>
                  <a:lnTo>
                    <a:pt x="5197" y="2094"/>
                  </a:lnTo>
                  <a:cubicBezTo>
                    <a:pt x="5584" y="2094"/>
                    <a:pt x="5895" y="1784"/>
                    <a:pt x="5895" y="1412"/>
                  </a:cubicBezTo>
                  <a:lnTo>
                    <a:pt x="5895" y="838"/>
                  </a:lnTo>
                  <a:lnTo>
                    <a:pt x="6856" y="124"/>
                  </a:lnTo>
                  <a:lnTo>
                    <a:pt x="6810" y="16"/>
                  </a:lnTo>
                  <a:lnTo>
                    <a:pt x="5802" y="760"/>
                  </a:lnTo>
                  <a:lnTo>
                    <a:pt x="5802" y="1381"/>
                  </a:lnTo>
                  <a:cubicBezTo>
                    <a:pt x="5802" y="1706"/>
                    <a:pt x="5538" y="1954"/>
                    <a:pt x="5212" y="1954"/>
                  </a:cubicBezTo>
                  <a:lnTo>
                    <a:pt x="1862" y="1954"/>
                  </a:lnTo>
                  <a:cubicBezTo>
                    <a:pt x="1536" y="1954"/>
                    <a:pt x="1273" y="1706"/>
                    <a:pt x="1273" y="1381"/>
                  </a:cubicBezTo>
                  <a:lnTo>
                    <a:pt x="1273" y="822"/>
                  </a:lnTo>
                  <a:lnTo>
                    <a:pt x="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 name="Google Shape;461;p33"/>
            <p:cNvSpPr/>
            <p:nvPr/>
          </p:nvSpPr>
          <p:spPr>
            <a:xfrm>
              <a:off x="3447250" y="4545125"/>
              <a:ext cx="76025" cy="106650"/>
            </a:xfrm>
            <a:custGeom>
              <a:avLst/>
              <a:gdLst/>
              <a:ahLst/>
              <a:cxnLst/>
              <a:rect l="l" t="t" r="r" b="b"/>
              <a:pathLst>
                <a:path w="3041" h="4266" extrusionOk="0">
                  <a:moveTo>
                    <a:pt x="1" y="0"/>
                  </a:moveTo>
                  <a:lnTo>
                    <a:pt x="1" y="109"/>
                  </a:lnTo>
                  <a:lnTo>
                    <a:pt x="1583" y="109"/>
                  </a:lnTo>
                  <a:cubicBezTo>
                    <a:pt x="1924" y="109"/>
                    <a:pt x="2172" y="388"/>
                    <a:pt x="2172" y="698"/>
                  </a:cubicBezTo>
                  <a:lnTo>
                    <a:pt x="2172" y="3459"/>
                  </a:lnTo>
                  <a:lnTo>
                    <a:pt x="2963" y="4266"/>
                  </a:lnTo>
                  <a:lnTo>
                    <a:pt x="3041" y="4188"/>
                  </a:lnTo>
                  <a:lnTo>
                    <a:pt x="2296" y="3428"/>
                  </a:lnTo>
                  <a:lnTo>
                    <a:pt x="2296" y="698"/>
                  </a:lnTo>
                  <a:cubicBezTo>
                    <a:pt x="2296" y="311"/>
                    <a:pt x="1971" y="0"/>
                    <a:pt x="1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 name="Google Shape;462;p33"/>
            <p:cNvSpPr/>
            <p:nvPr/>
          </p:nvSpPr>
          <p:spPr>
            <a:xfrm>
              <a:off x="3719850" y="4597075"/>
              <a:ext cx="193100" cy="55475"/>
            </a:xfrm>
            <a:custGeom>
              <a:avLst/>
              <a:gdLst/>
              <a:ahLst/>
              <a:cxnLst/>
              <a:rect l="l" t="t" r="r" b="b"/>
              <a:pathLst>
                <a:path w="7724" h="2219" extrusionOk="0">
                  <a:moveTo>
                    <a:pt x="1287" y="1"/>
                  </a:moveTo>
                  <a:cubicBezTo>
                    <a:pt x="900" y="1"/>
                    <a:pt x="589" y="311"/>
                    <a:pt x="589" y="699"/>
                  </a:cubicBezTo>
                  <a:lnTo>
                    <a:pt x="589" y="1505"/>
                  </a:lnTo>
                  <a:lnTo>
                    <a:pt x="0" y="2110"/>
                  </a:lnTo>
                  <a:lnTo>
                    <a:pt x="78" y="2172"/>
                  </a:lnTo>
                  <a:lnTo>
                    <a:pt x="713" y="1536"/>
                  </a:lnTo>
                  <a:lnTo>
                    <a:pt x="713" y="683"/>
                  </a:lnTo>
                  <a:cubicBezTo>
                    <a:pt x="713" y="357"/>
                    <a:pt x="977" y="109"/>
                    <a:pt x="1287" y="109"/>
                  </a:cubicBezTo>
                  <a:lnTo>
                    <a:pt x="6390" y="109"/>
                  </a:lnTo>
                  <a:cubicBezTo>
                    <a:pt x="6716" y="109"/>
                    <a:pt x="6964" y="373"/>
                    <a:pt x="6964" y="683"/>
                  </a:cubicBezTo>
                  <a:lnTo>
                    <a:pt x="6964" y="1536"/>
                  </a:lnTo>
                  <a:lnTo>
                    <a:pt x="7646" y="2219"/>
                  </a:lnTo>
                  <a:lnTo>
                    <a:pt x="7724" y="2141"/>
                  </a:lnTo>
                  <a:lnTo>
                    <a:pt x="7088" y="1505"/>
                  </a:lnTo>
                  <a:lnTo>
                    <a:pt x="7088" y="699"/>
                  </a:lnTo>
                  <a:cubicBezTo>
                    <a:pt x="7088" y="311"/>
                    <a:pt x="6778" y="1"/>
                    <a:pt x="6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 name="Google Shape;463;p33"/>
            <p:cNvSpPr/>
            <p:nvPr/>
          </p:nvSpPr>
          <p:spPr>
            <a:xfrm>
              <a:off x="3490300" y="4649825"/>
              <a:ext cx="179150" cy="56625"/>
            </a:xfrm>
            <a:custGeom>
              <a:avLst/>
              <a:gdLst/>
              <a:ahLst/>
              <a:cxnLst/>
              <a:rect l="l" t="t" r="r" b="b"/>
              <a:pathLst>
                <a:path w="7166" h="2265" extrusionOk="0">
                  <a:moveTo>
                    <a:pt x="78" y="0"/>
                  </a:moveTo>
                  <a:lnTo>
                    <a:pt x="0" y="78"/>
                  </a:lnTo>
                  <a:lnTo>
                    <a:pt x="760" y="822"/>
                  </a:lnTo>
                  <a:lnTo>
                    <a:pt x="760" y="1567"/>
                  </a:lnTo>
                  <a:cubicBezTo>
                    <a:pt x="760" y="1954"/>
                    <a:pt x="1071" y="2264"/>
                    <a:pt x="1458" y="2264"/>
                  </a:cubicBezTo>
                  <a:lnTo>
                    <a:pt x="5708" y="2264"/>
                  </a:lnTo>
                  <a:cubicBezTo>
                    <a:pt x="6080" y="2264"/>
                    <a:pt x="6390" y="1954"/>
                    <a:pt x="6406" y="1567"/>
                  </a:cubicBezTo>
                  <a:lnTo>
                    <a:pt x="6406" y="869"/>
                  </a:lnTo>
                  <a:lnTo>
                    <a:pt x="7166" y="109"/>
                  </a:lnTo>
                  <a:lnTo>
                    <a:pt x="7088" y="31"/>
                  </a:lnTo>
                  <a:lnTo>
                    <a:pt x="6282" y="822"/>
                  </a:lnTo>
                  <a:lnTo>
                    <a:pt x="6282" y="1582"/>
                  </a:lnTo>
                  <a:cubicBezTo>
                    <a:pt x="6282" y="1908"/>
                    <a:pt x="6018" y="2171"/>
                    <a:pt x="5708" y="2171"/>
                  </a:cubicBezTo>
                  <a:lnTo>
                    <a:pt x="1458" y="2171"/>
                  </a:lnTo>
                  <a:cubicBezTo>
                    <a:pt x="1133" y="2171"/>
                    <a:pt x="884" y="1892"/>
                    <a:pt x="884" y="1582"/>
                  </a:cubicBezTo>
                  <a:lnTo>
                    <a:pt x="884" y="791"/>
                  </a:lnTo>
                  <a:lnTo>
                    <a:pt x="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 name="Google Shape;464;p33"/>
            <p:cNvSpPr/>
            <p:nvPr/>
          </p:nvSpPr>
          <p:spPr>
            <a:xfrm>
              <a:off x="3987375" y="4649825"/>
              <a:ext cx="178775" cy="56625"/>
            </a:xfrm>
            <a:custGeom>
              <a:avLst/>
              <a:gdLst/>
              <a:ahLst/>
              <a:cxnLst/>
              <a:rect l="l" t="t" r="r" b="b"/>
              <a:pathLst>
                <a:path w="7151" h="2265" extrusionOk="0">
                  <a:moveTo>
                    <a:pt x="78" y="0"/>
                  </a:moveTo>
                  <a:lnTo>
                    <a:pt x="1" y="78"/>
                  </a:lnTo>
                  <a:lnTo>
                    <a:pt x="745" y="822"/>
                  </a:lnTo>
                  <a:lnTo>
                    <a:pt x="745" y="1567"/>
                  </a:lnTo>
                  <a:cubicBezTo>
                    <a:pt x="745" y="1954"/>
                    <a:pt x="1055" y="2264"/>
                    <a:pt x="1443" y="2264"/>
                  </a:cubicBezTo>
                  <a:lnTo>
                    <a:pt x="5693" y="2264"/>
                  </a:lnTo>
                  <a:cubicBezTo>
                    <a:pt x="6080" y="2264"/>
                    <a:pt x="6391" y="1954"/>
                    <a:pt x="6391" y="1567"/>
                  </a:cubicBezTo>
                  <a:lnTo>
                    <a:pt x="6391" y="869"/>
                  </a:lnTo>
                  <a:lnTo>
                    <a:pt x="7151" y="109"/>
                  </a:lnTo>
                  <a:lnTo>
                    <a:pt x="7073" y="31"/>
                  </a:lnTo>
                  <a:lnTo>
                    <a:pt x="6282" y="822"/>
                  </a:lnTo>
                  <a:lnTo>
                    <a:pt x="6282" y="1582"/>
                  </a:lnTo>
                  <a:cubicBezTo>
                    <a:pt x="6282" y="1908"/>
                    <a:pt x="6003" y="2171"/>
                    <a:pt x="5693" y="2171"/>
                  </a:cubicBezTo>
                  <a:lnTo>
                    <a:pt x="1443" y="2171"/>
                  </a:lnTo>
                  <a:cubicBezTo>
                    <a:pt x="1117" y="2171"/>
                    <a:pt x="869" y="1892"/>
                    <a:pt x="869" y="1582"/>
                  </a:cubicBezTo>
                  <a:lnTo>
                    <a:pt x="869" y="791"/>
                  </a:lnTo>
                  <a:lnTo>
                    <a:pt x="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 name="Google Shape;465;p33"/>
            <p:cNvSpPr/>
            <p:nvPr/>
          </p:nvSpPr>
          <p:spPr>
            <a:xfrm>
              <a:off x="3295650" y="4481525"/>
              <a:ext cx="31825" cy="31825"/>
            </a:xfrm>
            <a:custGeom>
              <a:avLst/>
              <a:gdLst/>
              <a:ahLst/>
              <a:cxnLst/>
              <a:rect l="l" t="t" r="r" b="b"/>
              <a:pathLst>
                <a:path w="1273" h="1273" extrusionOk="0">
                  <a:moveTo>
                    <a:pt x="636" y="1"/>
                  </a:moveTo>
                  <a:cubicBezTo>
                    <a:pt x="280" y="1"/>
                    <a:pt x="1" y="296"/>
                    <a:pt x="1" y="637"/>
                  </a:cubicBezTo>
                  <a:cubicBezTo>
                    <a:pt x="1" y="978"/>
                    <a:pt x="280" y="1273"/>
                    <a:pt x="636" y="1273"/>
                  </a:cubicBezTo>
                  <a:cubicBezTo>
                    <a:pt x="993" y="1273"/>
                    <a:pt x="1272" y="978"/>
                    <a:pt x="1272" y="637"/>
                  </a:cubicBezTo>
                  <a:cubicBezTo>
                    <a:pt x="1272" y="296"/>
                    <a:pt x="1009" y="1"/>
                    <a:pt x="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 name="Google Shape;466;p33"/>
            <p:cNvSpPr/>
            <p:nvPr/>
          </p:nvSpPr>
          <p:spPr>
            <a:xfrm>
              <a:off x="3545350" y="4481525"/>
              <a:ext cx="31825" cy="31825"/>
            </a:xfrm>
            <a:custGeom>
              <a:avLst/>
              <a:gdLst/>
              <a:ahLst/>
              <a:cxnLst/>
              <a:rect l="l" t="t" r="r" b="b"/>
              <a:pathLst>
                <a:path w="1273" h="1273" extrusionOk="0">
                  <a:moveTo>
                    <a:pt x="637" y="1"/>
                  </a:moveTo>
                  <a:cubicBezTo>
                    <a:pt x="280" y="1"/>
                    <a:pt x="1" y="280"/>
                    <a:pt x="1" y="637"/>
                  </a:cubicBezTo>
                  <a:cubicBezTo>
                    <a:pt x="1" y="994"/>
                    <a:pt x="280" y="1273"/>
                    <a:pt x="637" y="1273"/>
                  </a:cubicBezTo>
                  <a:cubicBezTo>
                    <a:pt x="993" y="1273"/>
                    <a:pt x="1273" y="994"/>
                    <a:pt x="1273" y="637"/>
                  </a:cubicBezTo>
                  <a:cubicBezTo>
                    <a:pt x="1273" y="280"/>
                    <a:pt x="993" y="1"/>
                    <a:pt x="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 name="Google Shape;467;p33"/>
            <p:cNvSpPr/>
            <p:nvPr/>
          </p:nvSpPr>
          <p:spPr>
            <a:xfrm>
              <a:off x="3545350" y="4635475"/>
              <a:ext cx="31825" cy="32200"/>
            </a:xfrm>
            <a:custGeom>
              <a:avLst/>
              <a:gdLst/>
              <a:ahLst/>
              <a:cxnLst/>
              <a:rect l="l" t="t" r="r" b="b"/>
              <a:pathLst>
                <a:path w="1273" h="1288" extrusionOk="0">
                  <a:moveTo>
                    <a:pt x="637" y="0"/>
                  </a:moveTo>
                  <a:cubicBezTo>
                    <a:pt x="280" y="0"/>
                    <a:pt x="1" y="295"/>
                    <a:pt x="1" y="636"/>
                  </a:cubicBezTo>
                  <a:cubicBezTo>
                    <a:pt x="1" y="993"/>
                    <a:pt x="280" y="1288"/>
                    <a:pt x="637" y="1288"/>
                  </a:cubicBezTo>
                  <a:cubicBezTo>
                    <a:pt x="993" y="1288"/>
                    <a:pt x="1273" y="993"/>
                    <a:pt x="1273" y="636"/>
                  </a:cubicBezTo>
                  <a:cubicBezTo>
                    <a:pt x="1273" y="295"/>
                    <a:pt x="993" y="0"/>
                    <a:pt x="6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 name="Google Shape;468;p33"/>
            <p:cNvSpPr/>
            <p:nvPr/>
          </p:nvSpPr>
          <p:spPr>
            <a:xfrm>
              <a:off x="3543800" y="4634300"/>
              <a:ext cx="34925" cy="34925"/>
            </a:xfrm>
            <a:custGeom>
              <a:avLst/>
              <a:gdLst/>
              <a:ahLst/>
              <a:cxnLst/>
              <a:rect l="l" t="t" r="r" b="b"/>
              <a:pathLst>
                <a:path w="1397" h="1397" extrusionOk="0">
                  <a:moveTo>
                    <a:pt x="699" y="125"/>
                  </a:moveTo>
                  <a:cubicBezTo>
                    <a:pt x="1009" y="125"/>
                    <a:pt x="1272" y="388"/>
                    <a:pt x="1272" y="714"/>
                  </a:cubicBezTo>
                  <a:cubicBezTo>
                    <a:pt x="1272" y="1040"/>
                    <a:pt x="1024" y="1288"/>
                    <a:pt x="699" y="1288"/>
                  </a:cubicBezTo>
                  <a:cubicBezTo>
                    <a:pt x="373" y="1288"/>
                    <a:pt x="109" y="1024"/>
                    <a:pt x="109" y="714"/>
                  </a:cubicBezTo>
                  <a:cubicBezTo>
                    <a:pt x="109" y="388"/>
                    <a:pt x="388" y="125"/>
                    <a:pt x="699" y="125"/>
                  </a:cubicBezTo>
                  <a:close/>
                  <a:moveTo>
                    <a:pt x="699" y="1"/>
                  </a:moveTo>
                  <a:cubicBezTo>
                    <a:pt x="311" y="1"/>
                    <a:pt x="1" y="311"/>
                    <a:pt x="1" y="699"/>
                  </a:cubicBezTo>
                  <a:cubicBezTo>
                    <a:pt x="1" y="1086"/>
                    <a:pt x="311" y="1397"/>
                    <a:pt x="699" y="1397"/>
                  </a:cubicBezTo>
                  <a:cubicBezTo>
                    <a:pt x="1071" y="1397"/>
                    <a:pt x="1381" y="1086"/>
                    <a:pt x="1397" y="699"/>
                  </a:cubicBezTo>
                  <a:cubicBezTo>
                    <a:pt x="1397" y="311"/>
                    <a:pt x="1086"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 name="Google Shape;469;p33"/>
            <p:cNvSpPr/>
            <p:nvPr/>
          </p:nvSpPr>
          <p:spPr>
            <a:xfrm>
              <a:off x="3680300" y="4635475"/>
              <a:ext cx="32200" cy="32200"/>
            </a:xfrm>
            <a:custGeom>
              <a:avLst/>
              <a:gdLst/>
              <a:ahLst/>
              <a:cxnLst/>
              <a:rect l="l" t="t" r="r" b="b"/>
              <a:pathLst>
                <a:path w="1288" h="1288" extrusionOk="0">
                  <a:moveTo>
                    <a:pt x="651" y="0"/>
                  </a:moveTo>
                  <a:cubicBezTo>
                    <a:pt x="295" y="0"/>
                    <a:pt x="0" y="295"/>
                    <a:pt x="0" y="652"/>
                  </a:cubicBezTo>
                  <a:cubicBezTo>
                    <a:pt x="0" y="993"/>
                    <a:pt x="295" y="1288"/>
                    <a:pt x="651" y="1288"/>
                  </a:cubicBezTo>
                  <a:cubicBezTo>
                    <a:pt x="993" y="1288"/>
                    <a:pt x="1287" y="993"/>
                    <a:pt x="1287" y="652"/>
                  </a:cubicBezTo>
                  <a:cubicBezTo>
                    <a:pt x="1287" y="295"/>
                    <a:pt x="993" y="31"/>
                    <a:pt x="6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 name="Google Shape;470;p33"/>
            <p:cNvSpPr/>
            <p:nvPr/>
          </p:nvSpPr>
          <p:spPr>
            <a:xfrm>
              <a:off x="3679125" y="4634300"/>
              <a:ext cx="34925" cy="34925"/>
            </a:xfrm>
            <a:custGeom>
              <a:avLst/>
              <a:gdLst/>
              <a:ahLst/>
              <a:cxnLst/>
              <a:rect l="l" t="t" r="r" b="b"/>
              <a:pathLst>
                <a:path w="1397" h="1397" extrusionOk="0">
                  <a:moveTo>
                    <a:pt x="698" y="125"/>
                  </a:moveTo>
                  <a:cubicBezTo>
                    <a:pt x="1024" y="125"/>
                    <a:pt x="1272" y="388"/>
                    <a:pt x="1272" y="714"/>
                  </a:cubicBezTo>
                  <a:cubicBezTo>
                    <a:pt x="1272" y="1040"/>
                    <a:pt x="1009" y="1288"/>
                    <a:pt x="698" y="1288"/>
                  </a:cubicBezTo>
                  <a:cubicBezTo>
                    <a:pt x="357" y="1288"/>
                    <a:pt x="109" y="1024"/>
                    <a:pt x="109" y="714"/>
                  </a:cubicBezTo>
                  <a:cubicBezTo>
                    <a:pt x="109" y="388"/>
                    <a:pt x="388" y="125"/>
                    <a:pt x="698" y="125"/>
                  </a:cubicBezTo>
                  <a:close/>
                  <a:moveTo>
                    <a:pt x="698" y="1"/>
                  </a:moveTo>
                  <a:cubicBezTo>
                    <a:pt x="311" y="1"/>
                    <a:pt x="1" y="311"/>
                    <a:pt x="1" y="699"/>
                  </a:cubicBezTo>
                  <a:cubicBezTo>
                    <a:pt x="1" y="1086"/>
                    <a:pt x="311" y="1397"/>
                    <a:pt x="698" y="1397"/>
                  </a:cubicBezTo>
                  <a:cubicBezTo>
                    <a:pt x="1086" y="1397"/>
                    <a:pt x="1396" y="1086"/>
                    <a:pt x="1396" y="699"/>
                  </a:cubicBezTo>
                  <a:cubicBezTo>
                    <a:pt x="1396" y="311"/>
                    <a:pt x="1086" y="1"/>
                    <a:pt x="6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 name="Google Shape;471;p33"/>
            <p:cNvSpPr/>
            <p:nvPr/>
          </p:nvSpPr>
          <p:spPr>
            <a:xfrm>
              <a:off x="3544575" y="4688975"/>
              <a:ext cx="32200" cy="31825"/>
            </a:xfrm>
            <a:custGeom>
              <a:avLst/>
              <a:gdLst/>
              <a:ahLst/>
              <a:cxnLst/>
              <a:rect l="l" t="t" r="r" b="b"/>
              <a:pathLst>
                <a:path w="1288" h="1273" extrusionOk="0">
                  <a:moveTo>
                    <a:pt x="652" y="1"/>
                  </a:moveTo>
                  <a:cubicBezTo>
                    <a:pt x="295" y="1"/>
                    <a:pt x="1" y="295"/>
                    <a:pt x="1" y="636"/>
                  </a:cubicBezTo>
                  <a:cubicBezTo>
                    <a:pt x="1" y="993"/>
                    <a:pt x="295" y="1272"/>
                    <a:pt x="652" y="1272"/>
                  </a:cubicBezTo>
                  <a:cubicBezTo>
                    <a:pt x="993" y="1272"/>
                    <a:pt x="1288" y="993"/>
                    <a:pt x="1288" y="636"/>
                  </a:cubicBezTo>
                  <a:cubicBezTo>
                    <a:pt x="1288" y="295"/>
                    <a:pt x="993" y="1"/>
                    <a:pt x="6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 name="Google Shape;472;p33"/>
            <p:cNvSpPr/>
            <p:nvPr/>
          </p:nvSpPr>
          <p:spPr>
            <a:xfrm>
              <a:off x="3544575" y="4688975"/>
              <a:ext cx="32200" cy="31825"/>
            </a:xfrm>
            <a:custGeom>
              <a:avLst/>
              <a:gdLst/>
              <a:ahLst/>
              <a:cxnLst/>
              <a:rect l="l" t="t" r="r" b="b"/>
              <a:pathLst>
                <a:path w="1288" h="1273" extrusionOk="0">
                  <a:moveTo>
                    <a:pt x="652" y="1"/>
                  </a:moveTo>
                  <a:cubicBezTo>
                    <a:pt x="295" y="1"/>
                    <a:pt x="1" y="295"/>
                    <a:pt x="1" y="636"/>
                  </a:cubicBezTo>
                  <a:cubicBezTo>
                    <a:pt x="1" y="993"/>
                    <a:pt x="295" y="1272"/>
                    <a:pt x="652" y="1272"/>
                  </a:cubicBezTo>
                  <a:cubicBezTo>
                    <a:pt x="993" y="1272"/>
                    <a:pt x="1288" y="993"/>
                    <a:pt x="1288" y="636"/>
                  </a:cubicBezTo>
                  <a:cubicBezTo>
                    <a:pt x="1288" y="295"/>
                    <a:pt x="99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 name="Google Shape;473;p33"/>
            <p:cNvSpPr/>
            <p:nvPr/>
          </p:nvSpPr>
          <p:spPr>
            <a:xfrm>
              <a:off x="3583350" y="4688975"/>
              <a:ext cx="32200" cy="31825"/>
            </a:xfrm>
            <a:custGeom>
              <a:avLst/>
              <a:gdLst/>
              <a:ahLst/>
              <a:cxnLst/>
              <a:rect l="l" t="t" r="r" b="b"/>
              <a:pathLst>
                <a:path w="1288" h="1273" extrusionOk="0">
                  <a:moveTo>
                    <a:pt x="652" y="1"/>
                  </a:moveTo>
                  <a:cubicBezTo>
                    <a:pt x="295" y="1"/>
                    <a:pt x="1" y="295"/>
                    <a:pt x="1" y="636"/>
                  </a:cubicBezTo>
                  <a:cubicBezTo>
                    <a:pt x="1" y="993"/>
                    <a:pt x="295" y="1272"/>
                    <a:pt x="652" y="1272"/>
                  </a:cubicBezTo>
                  <a:cubicBezTo>
                    <a:pt x="993" y="1272"/>
                    <a:pt x="1288" y="993"/>
                    <a:pt x="1288" y="636"/>
                  </a:cubicBezTo>
                  <a:cubicBezTo>
                    <a:pt x="1288" y="295"/>
                    <a:pt x="993" y="1"/>
                    <a:pt x="6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 name="Google Shape;474;p33"/>
            <p:cNvSpPr/>
            <p:nvPr/>
          </p:nvSpPr>
          <p:spPr>
            <a:xfrm>
              <a:off x="3583350" y="4688975"/>
              <a:ext cx="32200" cy="31825"/>
            </a:xfrm>
            <a:custGeom>
              <a:avLst/>
              <a:gdLst/>
              <a:ahLst/>
              <a:cxnLst/>
              <a:rect l="l" t="t" r="r" b="b"/>
              <a:pathLst>
                <a:path w="1288" h="1273" extrusionOk="0">
                  <a:moveTo>
                    <a:pt x="652" y="1"/>
                  </a:moveTo>
                  <a:cubicBezTo>
                    <a:pt x="295" y="1"/>
                    <a:pt x="1" y="295"/>
                    <a:pt x="1" y="636"/>
                  </a:cubicBezTo>
                  <a:cubicBezTo>
                    <a:pt x="1" y="993"/>
                    <a:pt x="295" y="1272"/>
                    <a:pt x="652" y="1272"/>
                  </a:cubicBezTo>
                  <a:cubicBezTo>
                    <a:pt x="993" y="1272"/>
                    <a:pt x="1288" y="993"/>
                    <a:pt x="1288" y="636"/>
                  </a:cubicBezTo>
                  <a:cubicBezTo>
                    <a:pt x="1288" y="295"/>
                    <a:pt x="993" y="1"/>
                    <a:pt x="6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 name="Google Shape;475;p33"/>
            <p:cNvSpPr/>
            <p:nvPr/>
          </p:nvSpPr>
          <p:spPr>
            <a:xfrm>
              <a:off x="4042050" y="4688975"/>
              <a:ext cx="31825" cy="31825"/>
            </a:xfrm>
            <a:custGeom>
              <a:avLst/>
              <a:gdLst/>
              <a:ahLst/>
              <a:cxnLst/>
              <a:rect l="l" t="t" r="r" b="b"/>
              <a:pathLst>
                <a:path w="1273" h="1273" extrusionOk="0">
                  <a:moveTo>
                    <a:pt x="636" y="1"/>
                  </a:moveTo>
                  <a:cubicBezTo>
                    <a:pt x="295" y="1"/>
                    <a:pt x="0" y="295"/>
                    <a:pt x="0" y="636"/>
                  </a:cubicBezTo>
                  <a:cubicBezTo>
                    <a:pt x="0" y="993"/>
                    <a:pt x="295" y="1272"/>
                    <a:pt x="636" y="1272"/>
                  </a:cubicBezTo>
                  <a:cubicBezTo>
                    <a:pt x="993" y="1272"/>
                    <a:pt x="1272" y="993"/>
                    <a:pt x="1272" y="636"/>
                  </a:cubicBezTo>
                  <a:cubicBezTo>
                    <a:pt x="1272" y="295"/>
                    <a:pt x="1009" y="16"/>
                    <a:pt x="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 name="Google Shape;476;p33"/>
            <p:cNvSpPr/>
            <p:nvPr/>
          </p:nvSpPr>
          <p:spPr>
            <a:xfrm>
              <a:off x="4080825" y="4688975"/>
              <a:ext cx="31825" cy="31825"/>
            </a:xfrm>
            <a:custGeom>
              <a:avLst/>
              <a:gdLst/>
              <a:ahLst/>
              <a:cxnLst/>
              <a:rect l="l" t="t" r="r" b="b"/>
              <a:pathLst>
                <a:path w="1273" h="1273" extrusionOk="0">
                  <a:moveTo>
                    <a:pt x="636" y="1"/>
                  </a:moveTo>
                  <a:cubicBezTo>
                    <a:pt x="295" y="1"/>
                    <a:pt x="0" y="295"/>
                    <a:pt x="0" y="636"/>
                  </a:cubicBezTo>
                  <a:cubicBezTo>
                    <a:pt x="0" y="993"/>
                    <a:pt x="295" y="1272"/>
                    <a:pt x="636" y="1272"/>
                  </a:cubicBezTo>
                  <a:cubicBezTo>
                    <a:pt x="993" y="1272"/>
                    <a:pt x="1272" y="993"/>
                    <a:pt x="1272" y="636"/>
                  </a:cubicBezTo>
                  <a:cubicBezTo>
                    <a:pt x="1272" y="295"/>
                    <a:pt x="993" y="1"/>
                    <a:pt x="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 name="Google Shape;477;p33"/>
            <p:cNvSpPr/>
            <p:nvPr/>
          </p:nvSpPr>
          <p:spPr>
            <a:xfrm>
              <a:off x="3825700" y="4481525"/>
              <a:ext cx="32200" cy="31825"/>
            </a:xfrm>
            <a:custGeom>
              <a:avLst/>
              <a:gdLst/>
              <a:ahLst/>
              <a:cxnLst/>
              <a:rect l="l" t="t" r="r" b="b"/>
              <a:pathLst>
                <a:path w="1288" h="1273" extrusionOk="0">
                  <a:moveTo>
                    <a:pt x="652" y="1"/>
                  </a:moveTo>
                  <a:cubicBezTo>
                    <a:pt x="295" y="1"/>
                    <a:pt x="0" y="280"/>
                    <a:pt x="0" y="637"/>
                  </a:cubicBezTo>
                  <a:cubicBezTo>
                    <a:pt x="0" y="994"/>
                    <a:pt x="295" y="1273"/>
                    <a:pt x="652" y="1273"/>
                  </a:cubicBezTo>
                  <a:cubicBezTo>
                    <a:pt x="993" y="1273"/>
                    <a:pt x="1287" y="994"/>
                    <a:pt x="1287" y="637"/>
                  </a:cubicBezTo>
                  <a:cubicBezTo>
                    <a:pt x="1287" y="280"/>
                    <a:pt x="993" y="1"/>
                    <a:pt x="6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 name="Google Shape;478;p33"/>
            <p:cNvSpPr/>
            <p:nvPr/>
          </p:nvSpPr>
          <p:spPr>
            <a:xfrm>
              <a:off x="3406550" y="4531950"/>
              <a:ext cx="31825" cy="31800"/>
            </a:xfrm>
            <a:custGeom>
              <a:avLst/>
              <a:gdLst/>
              <a:ahLst/>
              <a:cxnLst/>
              <a:rect l="l" t="t" r="r" b="b"/>
              <a:pathLst>
                <a:path w="1273" h="1272" extrusionOk="0">
                  <a:moveTo>
                    <a:pt x="636" y="0"/>
                  </a:moveTo>
                  <a:cubicBezTo>
                    <a:pt x="279" y="0"/>
                    <a:pt x="0" y="279"/>
                    <a:pt x="0" y="636"/>
                  </a:cubicBezTo>
                  <a:cubicBezTo>
                    <a:pt x="0" y="993"/>
                    <a:pt x="279" y="1272"/>
                    <a:pt x="636" y="1272"/>
                  </a:cubicBezTo>
                  <a:cubicBezTo>
                    <a:pt x="993" y="1272"/>
                    <a:pt x="1272" y="993"/>
                    <a:pt x="1272" y="636"/>
                  </a:cubicBezTo>
                  <a:cubicBezTo>
                    <a:pt x="1272" y="279"/>
                    <a:pt x="993" y="0"/>
                    <a:pt x="636" y="0"/>
                  </a:cubicBezTo>
                  <a:close/>
                </a:path>
              </a:pathLst>
            </a:custGeom>
            <a:solidFill>
              <a:srgbClr val="EF6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 name="Google Shape;479;p33"/>
            <p:cNvSpPr/>
            <p:nvPr/>
          </p:nvSpPr>
          <p:spPr>
            <a:xfrm>
              <a:off x="3406550" y="4634700"/>
              <a:ext cx="31825" cy="31800"/>
            </a:xfrm>
            <a:custGeom>
              <a:avLst/>
              <a:gdLst/>
              <a:ahLst/>
              <a:cxnLst/>
              <a:rect l="l" t="t" r="r" b="b"/>
              <a:pathLst>
                <a:path w="1273" h="1272" extrusionOk="0">
                  <a:moveTo>
                    <a:pt x="636" y="0"/>
                  </a:moveTo>
                  <a:cubicBezTo>
                    <a:pt x="279" y="0"/>
                    <a:pt x="0" y="279"/>
                    <a:pt x="0" y="636"/>
                  </a:cubicBezTo>
                  <a:cubicBezTo>
                    <a:pt x="0" y="993"/>
                    <a:pt x="279" y="1272"/>
                    <a:pt x="636" y="1272"/>
                  </a:cubicBezTo>
                  <a:cubicBezTo>
                    <a:pt x="993" y="1272"/>
                    <a:pt x="1272" y="993"/>
                    <a:pt x="1272" y="636"/>
                  </a:cubicBezTo>
                  <a:cubicBezTo>
                    <a:pt x="1272" y="279"/>
                    <a:pt x="993" y="0"/>
                    <a:pt x="6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 name="Google Shape;480;p33"/>
            <p:cNvSpPr/>
            <p:nvPr/>
          </p:nvSpPr>
          <p:spPr>
            <a:xfrm>
              <a:off x="3405000" y="4632750"/>
              <a:ext cx="34925" cy="34925"/>
            </a:xfrm>
            <a:custGeom>
              <a:avLst/>
              <a:gdLst/>
              <a:ahLst/>
              <a:cxnLst/>
              <a:rect l="l" t="t" r="r" b="b"/>
              <a:pathLst>
                <a:path w="1397" h="1397" extrusionOk="0">
                  <a:moveTo>
                    <a:pt x="698" y="140"/>
                  </a:moveTo>
                  <a:cubicBezTo>
                    <a:pt x="1008" y="140"/>
                    <a:pt x="1272" y="388"/>
                    <a:pt x="1288" y="714"/>
                  </a:cubicBezTo>
                  <a:cubicBezTo>
                    <a:pt x="1288" y="1040"/>
                    <a:pt x="1008" y="1303"/>
                    <a:pt x="698" y="1303"/>
                  </a:cubicBezTo>
                  <a:cubicBezTo>
                    <a:pt x="372" y="1303"/>
                    <a:pt x="124" y="1024"/>
                    <a:pt x="124" y="714"/>
                  </a:cubicBezTo>
                  <a:cubicBezTo>
                    <a:pt x="124" y="388"/>
                    <a:pt x="388" y="140"/>
                    <a:pt x="698" y="140"/>
                  </a:cubicBezTo>
                  <a:close/>
                  <a:moveTo>
                    <a:pt x="698" y="1"/>
                  </a:moveTo>
                  <a:cubicBezTo>
                    <a:pt x="310" y="1"/>
                    <a:pt x="0" y="311"/>
                    <a:pt x="0" y="699"/>
                  </a:cubicBezTo>
                  <a:cubicBezTo>
                    <a:pt x="0" y="1086"/>
                    <a:pt x="310" y="1397"/>
                    <a:pt x="698" y="1397"/>
                  </a:cubicBezTo>
                  <a:cubicBezTo>
                    <a:pt x="1070" y="1397"/>
                    <a:pt x="1381" y="1086"/>
                    <a:pt x="1396" y="699"/>
                  </a:cubicBezTo>
                  <a:cubicBezTo>
                    <a:pt x="1396" y="311"/>
                    <a:pt x="1086" y="1"/>
                    <a:pt x="6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 name="Google Shape;481;p33"/>
            <p:cNvSpPr/>
            <p:nvPr/>
          </p:nvSpPr>
          <p:spPr>
            <a:xfrm>
              <a:off x="3406550" y="4739375"/>
              <a:ext cx="31825" cy="31825"/>
            </a:xfrm>
            <a:custGeom>
              <a:avLst/>
              <a:gdLst/>
              <a:ahLst/>
              <a:cxnLst/>
              <a:rect l="l" t="t" r="r" b="b"/>
              <a:pathLst>
                <a:path w="1273" h="1273" extrusionOk="0">
                  <a:moveTo>
                    <a:pt x="636" y="1"/>
                  </a:moveTo>
                  <a:cubicBezTo>
                    <a:pt x="279" y="1"/>
                    <a:pt x="0" y="280"/>
                    <a:pt x="0" y="637"/>
                  </a:cubicBezTo>
                  <a:cubicBezTo>
                    <a:pt x="0" y="993"/>
                    <a:pt x="279" y="1273"/>
                    <a:pt x="636" y="1273"/>
                  </a:cubicBezTo>
                  <a:cubicBezTo>
                    <a:pt x="993" y="1273"/>
                    <a:pt x="1272" y="993"/>
                    <a:pt x="1272" y="637"/>
                  </a:cubicBezTo>
                  <a:cubicBezTo>
                    <a:pt x="1272" y="280"/>
                    <a:pt x="993" y="1"/>
                    <a:pt x="6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 name="Google Shape;482;p33"/>
            <p:cNvSpPr/>
            <p:nvPr/>
          </p:nvSpPr>
          <p:spPr>
            <a:xfrm>
              <a:off x="3406550" y="4739375"/>
              <a:ext cx="31825" cy="31825"/>
            </a:xfrm>
            <a:custGeom>
              <a:avLst/>
              <a:gdLst/>
              <a:ahLst/>
              <a:cxnLst/>
              <a:rect l="l" t="t" r="r" b="b"/>
              <a:pathLst>
                <a:path w="1273" h="1273" extrusionOk="0">
                  <a:moveTo>
                    <a:pt x="636" y="1"/>
                  </a:moveTo>
                  <a:cubicBezTo>
                    <a:pt x="279" y="1"/>
                    <a:pt x="0" y="280"/>
                    <a:pt x="0" y="637"/>
                  </a:cubicBezTo>
                  <a:cubicBezTo>
                    <a:pt x="0" y="993"/>
                    <a:pt x="279" y="1273"/>
                    <a:pt x="636" y="1273"/>
                  </a:cubicBezTo>
                  <a:cubicBezTo>
                    <a:pt x="993" y="1273"/>
                    <a:pt x="1272" y="993"/>
                    <a:pt x="1272" y="637"/>
                  </a:cubicBezTo>
                  <a:cubicBezTo>
                    <a:pt x="1272" y="280"/>
                    <a:pt x="993"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 name="Google Shape;483;p33"/>
            <p:cNvSpPr/>
            <p:nvPr/>
          </p:nvSpPr>
          <p:spPr>
            <a:xfrm>
              <a:off x="3474000" y="4739375"/>
              <a:ext cx="31825" cy="31825"/>
            </a:xfrm>
            <a:custGeom>
              <a:avLst/>
              <a:gdLst/>
              <a:ahLst/>
              <a:cxnLst/>
              <a:rect l="l" t="t" r="r" b="b"/>
              <a:pathLst>
                <a:path w="1273" h="1273" extrusionOk="0">
                  <a:moveTo>
                    <a:pt x="637" y="1"/>
                  </a:moveTo>
                  <a:cubicBezTo>
                    <a:pt x="280" y="1"/>
                    <a:pt x="1" y="280"/>
                    <a:pt x="1" y="637"/>
                  </a:cubicBezTo>
                  <a:cubicBezTo>
                    <a:pt x="1" y="993"/>
                    <a:pt x="280" y="1273"/>
                    <a:pt x="637" y="1273"/>
                  </a:cubicBezTo>
                  <a:cubicBezTo>
                    <a:pt x="994" y="1273"/>
                    <a:pt x="1273" y="993"/>
                    <a:pt x="1273" y="637"/>
                  </a:cubicBezTo>
                  <a:cubicBezTo>
                    <a:pt x="1273" y="280"/>
                    <a:pt x="994" y="1"/>
                    <a:pt x="6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 name="Google Shape;484;p33"/>
            <p:cNvSpPr/>
            <p:nvPr/>
          </p:nvSpPr>
          <p:spPr>
            <a:xfrm>
              <a:off x="3474000" y="4739375"/>
              <a:ext cx="31825" cy="31825"/>
            </a:xfrm>
            <a:custGeom>
              <a:avLst/>
              <a:gdLst/>
              <a:ahLst/>
              <a:cxnLst/>
              <a:rect l="l" t="t" r="r" b="b"/>
              <a:pathLst>
                <a:path w="1273" h="1273" extrusionOk="0">
                  <a:moveTo>
                    <a:pt x="637" y="1"/>
                  </a:moveTo>
                  <a:cubicBezTo>
                    <a:pt x="280" y="1"/>
                    <a:pt x="1" y="280"/>
                    <a:pt x="1" y="637"/>
                  </a:cubicBezTo>
                  <a:cubicBezTo>
                    <a:pt x="1" y="993"/>
                    <a:pt x="280" y="1273"/>
                    <a:pt x="637" y="1273"/>
                  </a:cubicBezTo>
                  <a:cubicBezTo>
                    <a:pt x="994" y="1273"/>
                    <a:pt x="1273" y="993"/>
                    <a:pt x="1273" y="637"/>
                  </a:cubicBezTo>
                  <a:cubicBezTo>
                    <a:pt x="1273" y="280"/>
                    <a:pt x="994"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 name="Google Shape;485;p33"/>
            <p:cNvSpPr/>
            <p:nvPr/>
          </p:nvSpPr>
          <p:spPr>
            <a:xfrm>
              <a:off x="3583350" y="4739375"/>
              <a:ext cx="32200" cy="31825"/>
            </a:xfrm>
            <a:custGeom>
              <a:avLst/>
              <a:gdLst/>
              <a:ahLst/>
              <a:cxnLst/>
              <a:rect l="l" t="t" r="r" b="b"/>
              <a:pathLst>
                <a:path w="1288" h="1273" extrusionOk="0">
                  <a:moveTo>
                    <a:pt x="652" y="1"/>
                  </a:moveTo>
                  <a:cubicBezTo>
                    <a:pt x="295" y="1"/>
                    <a:pt x="1" y="280"/>
                    <a:pt x="1" y="637"/>
                  </a:cubicBezTo>
                  <a:cubicBezTo>
                    <a:pt x="1" y="993"/>
                    <a:pt x="295" y="1273"/>
                    <a:pt x="652" y="1273"/>
                  </a:cubicBezTo>
                  <a:cubicBezTo>
                    <a:pt x="993" y="1273"/>
                    <a:pt x="1288" y="993"/>
                    <a:pt x="1288" y="637"/>
                  </a:cubicBezTo>
                  <a:cubicBezTo>
                    <a:pt x="1288" y="280"/>
                    <a:pt x="993" y="1"/>
                    <a:pt x="6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 name="Google Shape;486;p33"/>
            <p:cNvSpPr/>
            <p:nvPr/>
          </p:nvSpPr>
          <p:spPr>
            <a:xfrm>
              <a:off x="3583350" y="4739375"/>
              <a:ext cx="32200" cy="31825"/>
            </a:xfrm>
            <a:custGeom>
              <a:avLst/>
              <a:gdLst/>
              <a:ahLst/>
              <a:cxnLst/>
              <a:rect l="l" t="t" r="r" b="b"/>
              <a:pathLst>
                <a:path w="1288" h="1273" extrusionOk="0">
                  <a:moveTo>
                    <a:pt x="652" y="1"/>
                  </a:moveTo>
                  <a:cubicBezTo>
                    <a:pt x="295" y="1"/>
                    <a:pt x="1" y="280"/>
                    <a:pt x="1" y="637"/>
                  </a:cubicBezTo>
                  <a:cubicBezTo>
                    <a:pt x="1" y="993"/>
                    <a:pt x="295" y="1273"/>
                    <a:pt x="652" y="1273"/>
                  </a:cubicBezTo>
                  <a:cubicBezTo>
                    <a:pt x="993" y="1273"/>
                    <a:pt x="1288" y="993"/>
                    <a:pt x="1288" y="637"/>
                  </a:cubicBezTo>
                  <a:cubicBezTo>
                    <a:pt x="1288" y="280"/>
                    <a:pt x="993" y="1"/>
                    <a:pt x="6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 name="Google Shape;487;p33"/>
            <p:cNvSpPr/>
            <p:nvPr/>
          </p:nvSpPr>
          <p:spPr>
            <a:xfrm>
              <a:off x="3441825" y="4634700"/>
              <a:ext cx="32200" cy="31800"/>
            </a:xfrm>
            <a:custGeom>
              <a:avLst/>
              <a:gdLst/>
              <a:ahLst/>
              <a:cxnLst/>
              <a:rect l="l" t="t" r="r" b="b"/>
              <a:pathLst>
                <a:path w="1288" h="1272" extrusionOk="0">
                  <a:moveTo>
                    <a:pt x="652" y="0"/>
                  </a:moveTo>
                  <a:cubicBezTo>
                    <a:pt x="295" y="0"/>
                    <a:pt x="1" y="295"/>
                    <a:pt x="1" y="636"/>
                  </a:cubicBezTo>
                  <a:cubicBezTo>
                    <a:pt x="1" y="993"/>
                    <a:pt x="295" y="1272"/>
                    <a:pt x="652" y="1272"/>
                  </a:cubicBezTo>
                  <a:cubicBezTo>
                    <a:pt x="993" y="1272"/>
                    <a:pt x="1288" y="993"/>
                    <a:pt x="1288" y="636"/>
                  </a:cubicBezTo>
                  <a:cubicBezTo>
                    <a:pt x="1288" y="295"/>
                    <a:pt x="993" y="0"/>
                    <a:pt x="6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 name="Google Shape;488;p33"/>
            <p:cNvSpPr/>
            <p:nvPr/>
          </p:nvSpPr>
          <p:spPr>
            <a:xfrm>
              <a:off x="3441050" y="4632750"/>
              <a:ext cx="34925" cy="34925"/>
            </a:xfrm>
            <a:custGeom>
              <a:avLst/>
              <a:gdLst/>
              <a:ahLst/>
              <a:cxnLst/>
              <a:rect l="l" t="t" r="r" b="b"/>
              <a:pathLst>
                <a:path w="1397" h="1397" extrusionOk="0">
                  <a:moveTo>
                    <a:pt x="699" y="140"/>
                  </a:moveTo>
                  <a:cubicBezTo>
                    <a:pt x="1009" y="140"/>
                    <a:pt x="1272" y="388"/>
                    <a:pt x="1272" y="714"/>
                  </a:cubicBezTo>
                  <a:cubicBezTo>
                    <a:pt x="1272" y="1040"/>
                    <a:pt x="1009" y="1303"/>
                    <a:pt x="699" y="1303"/>
                  </a:cubicBezTo>
                  <a:cubicBezTo>
                    <a:pt x="373" y="1303"/>
                    <a:pt x="109" y="1024"/>
                    <a:pt x="109" y="714"/>
                  </a:cubicBezTo>
                  <a:cubicBezTo>
                    <a:pt x="109" y="388"/>
                    <a:pt x="388" y="140"/>
                    <a:pt x="699" y="140"/>
                  </a:cubicBezTo>
                  <a:close/>
                  <a:moveTo>
                    <a:pt x="699" y="1"/>
                  </a:moveTo>
                  <a:cubicBezTo>
                    <a:pt x="311" y="1"/>
                    <a:pt x="1" y="311"/>
                    <a:pt x="1" y="699"/>
                  </a:cubicBezTo>
                  <a:cubicBezTo>
                    <a:pt x="1" y="1086"/>
                    <a:pt x="311" y="1397"/>
                    <a:pt x="699" y="1397"/>
                  </a:cubicBezTo>
                  <a:cubicBezTo>
                    <a:pt x="1071" y="1397"/>
                    <a:pt x="1381" y="1086"/>
                    <a:pt x="1397" y="699"/>
                  </a:cubicBezTo>
                  <a:cubicBezTo>
                    <a:pt x="1397" y="311"/>
                    <a:pt x="1086"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 name="Google Shape;489;p33"/>
            <p:cNvSpPr/>
            <p:nvPr/>
          </p:nvSpPr>
          <p:spPr>
            <a:xfrm>
              <a:off x="3784600" y="4582725"/>
              <a:ext cx="31800" cy="32225"/>
            </a:xfrm>
            <a:custGeom>
              <a:avLst/>
              <a:gdLst/>
              <a:ahLst/>
              <a:cxnLst/>
              <a:rect l="l" t="t" r="r" b="b"/>
              <a:pathLst>
                <a:path w="1272" h="1289" extrusionOk="0">
                  <a:moveTo>
                    <a:pt x="636" y="1"/>
                  </a:moveTo>
                  <a:cubicBezTo>
                    <a:pt x="295" y="1"/>
                    <a:pt x="0" y="296"/>
                    <a:pt x="0" y="637"/>
                  </a:cubicBezTo>
                  <a:cubicBezTo>
                    <a:pt x="0" y="994"/>
                    <a:pt x="295" y="1288"/>
                    <a:pt x="636" y="1288"/>
                  </a:cubicBezTo>
                  <a:cubicBezTo>
                    <a:pt x="993" y="1288"/>
                    <a:pt x="1272" y="994"/>
                    <a:pt x="1272" y="637"/>
                  </a:cubicBezTo>
                  <a:cubicBezTo>
                    <a:pt x="1272" y="280"/>
                    <a:pt x="993" y="1"/>
                    <a:pt x="6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 name="Google Shape;490;p33"/>
            <p:cNvSpPr/>
            <p:nvPr/>
          </p:nvSpPr>
          <p:spPr>
            <a:xfrm>
              <a:off x="3784600" y="4582725"/>
              <a:ext cx="31800" cy="32225"/>
            </a:xfrm>
            <a:custGeom>
              <a:avLst/>
              <a:gdLst/>
              <a:ahLst/>
              <a:cxnLst/>
              <a:rect l="l" t="t" r="r" b="b"/>
              <a:pathLst>
                <a:path w="1272" h="1289" extrusionOk="0">
                  <a:moveTo>
                    <a:pt x="636" y="1"/>
                  </a:moveTo>
                  <a:cubicBezTo>
                    <a:pt x="295" y="1"/>
                    <a:pt x="0" y="296"/>
                    <a:pt x="0" y="637"/>
                  </a:cubicBezTo>
                  <a:cubicBezTo>
                    <a:pt x="0" y="994"/>
                    <a:pt x="295" y="1288"/>
                    <a:pt x="636" y="1288"/>
                  </a:cubicBezTo>
                  <a:cubicBezTo>
                    <a:pt x="993" y="1288"/>
                    <a:pt x="1272" y="994"/>
                    <a:pt x="1272" y="637"/>
                  </a:cubicBezTo>
                  <a:cubicBezTo>
                    <a:pt x="1272" y="280"/>
                    <a:pt x="993"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 name="Google Shape;491;p33"/>
            <p:cNvSpPr/>
            <p:nvPr/>
          </p:nvSpPr>
          <p:spPr>
            <a:xfrm>
              <a:off x="3943175" y="4634700"/>
              <a:ext cx="31825" cy="31800"/>
            </a:xfrm>
            <a:custGeom>
              <a:avLst/>
              <a:gdLst/>
              <a:ahLst/>
              <a:cxnLst/>
              <a:rect l="l" t="t" r="r" b="b"/>
              <a:pathLst>
                <a:path w="1273" h="1272" extrusionOk="0">
                  <a:moveTo>
                    <a:pt x="636" y="0"/>
                  </a:moveTo>
                  <a:cubicBezTo>
                    <a:pt x="280" y="0"/>
                    <a:pt x="1" y="279"/>
                    <a:pt x="1" y="636"/>
                  </a:cubicBezTo>
                  <a:cubicBezTo>
                    <a:pt x="1" y="993"/>
                    <a:pt x="280" y="1272"/>
                    <a:pt x="636" y="1272"/>
                  </a:cubicBezTo>
                  <a:cubicBezTo>
                    <a:pt x="993" y="1272"/>
                    <a:pt x="1272" y="993"/>
                    <a:pt x="1272" y="636"/>
                  </a:cubicBezTo>
                  <a:cubicBezTo>
                    <a:pt x="1272" y="279"/>
                    <a:pt x="993" y="0"/>
                    <a:pt x="6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 name="Google Shape;492;p33"/>
            <p:cNvSpPr/>
            <p:nvPr/>
          </p:nvSpPr>
          <p:spPr>
            <a:xfrm>
              <a:off x="3941625" y="4632750"/>
              <a:ext cx="34925" cy="34925"/>
            </a:xfrm>
            <a:custGeom>
              <a:avLst/>
              <a:gdLst/>
              <a:ahLst/>
              <a:cxnLst/>
              <a:rect l="l" t="t" r="r" b="b"/>
              <a:pathLst>
                <a:path w="1397" h="1397" extrusionOk="0">
                  <a:moveTo>
                    <a:pt x="698" y="140"/>
                  </a:moveTo>
                  <a:cubicBezTo>
                    <a:pt x="1024" y="140"/>
                    <a:pt x="1288" y="388"/>
                    <a:pt x="1288" y="714"/>
                  </a:cubicBezTo>
                  <a:cubicBezTo>
                    <a:pt x="1288" y="1040"/>
                    <a:pt x="1009" y="1303"/>
                    <a:pt x="698" y="1303"/>
                  </a:cubicBezTo>
                  <a:cubicBezTo>
                    <a:pt x="373" y="1303"/>
                    <a:pt x="125" y="1024"/>
                    <a:pt x="125" y="714"/>
                  </a:cubicBezTo>
                  <a:cubicBezTo>
                    <a:pt x="125" y="388"/>
                    <a:pt x="388" y="140"/>
                    <a:pt x="698" y="140"/>
                  </a:cubicBezTo>
                  <a:close/>
                  <a:moveTo>
                    <a:pt x="698" y="1"/>
                  </a:moveTo>
                  <a:cubicBezTo>
                    <a:pt x="311" y="1"/>
                    <a:pt x="1" y="311"/>
                    <a:pt x="1" y="699"/>
                  </a:cubicBezTo>
                  <a:cubicBezTo>
                    <a:pt x="1" y="1086"/>
                    <a:pt x="311" y="1397"/>
                    <a:pt x="698" y="1397"/>
                  </a:cubicBezTo>
                  <a:cubicBezTo>
                    <a:pt x="1086" y="1397"/>
                    <a:pt x="1396" y="1086"/>
                    <a:pt x="1396" y="699"/>
                  </a:cubicBezTo>
                  <a:cubicBezTo>
                    <a:pt x="1396" y="311"/>
                    <a:pt x="1086" y="1"/>
                    <a:pt x="6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 name="Google Shape;493;p33"/>
            <p:cNvSpPr/>
            <p:nvPr/>
          </p:nvSpPr>
          <p:spPr>
            <a:xfrm>
              <a:off x="4042450" y="4634700"/>
              <a:ext cx="32200" cy="31800"/>
            </a:xfrm>
            <a:custGeom>
              <a:avLst/>
              <a:gdLst/>
              <a:ahLst/>
              <a:cxnLst/>
              <a:rect l="l" t="t" r="r" b="b"/>
              <a:pathLst>
                <a:path w="1288" h="1272" extrusionOk="0">
                  <a:moveTo>
                    <a:pt x="636" y="0"/>
                  </a:moveTo>
                  <a:cubicBezTo>
                    <a:pt x="279" y="0"/>
                    <a:pt x="0" y="279"/>
                    <a:pt x="0" y="636"/>
                  </a:cubicBezTo>
                  <a:cubicBezTo>
                    <a:pt x="0" y="993"/>
                    <a:pt x="279" y="1272"/>
                    <a:pt x="636" y="1272"/>
                  </a:cubicBezTo>
                  <a:cubicBezTo>
                    <a:pt x="993" y="1272"/>
                    <a:pt x="1287" y="993"/>
                    <a:pt x="1287" y="636"/>
                  </a:cubicBezTo>
                  <a:cubicBezTo>
                    <a:pt x="1287" y="279"/>
                    <a:pt x="993" y="0"/>
                    <a:pt x="6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 name="Google Shape;494;p33"/>
            <p:cNvSpPr/>
            <p:nvPr/>
          </p:nvSpPr>
          <p:spPr>
            <a:xfrm>
              <a:off x="4040875" y="4632750"/>
              <a:ext cx="34925" cy="34925"/>
            </a:xfrm>
            <a:custGeom>
              <a:avLst/>
              <a:gdLst/>
              <a:ahLst/>
              <a:cxnLst/>
              <a:rect l="l" t="t" r="r" b="b"/>
              <a:pathLst>
                <a:path w="1397" h="1397" extrusionOk="0">
                  <a:moveTo>
                    <a:pt x="699" y="140"/>
                  </a:moveTo>
                  <a:cubicBezTo>
                    <a:pt x="1009" y="140"/>
                    <a:pt x="1288" y="388"/>
                    <a:pt x="1288" y="714"/>
                  </a:cubicBezTo>
                  <a:cubicBezTo>
                    <a:pt x="1288" y="1040"/>
                    <a:pt x="1009" y="1303"/>
                    <a:pt x="699" y="1303"/>
                  </a:cubicBezTo>
                  <a:cubicBezTo>
                    <a:pt x="373" y="1303"/>
                    <a:pt x="125" y="1024"/>
                    <a:pt x="125" y="714"/>
                  </a:cubicBezTo>
                  <a:cubicBezTo>
                    <a:pt x="125" y="388"/>
                    <a:pt x="389" y="140"/>
                    <a:pt x="699" y="140"/>
                  </a:cubicBezTo>
                  <a:close/>
                  <a:moveTo>
                    <a:pt x="699" y="1"/>
                  </a:moveTo>
                  <a:cubicBezTo>
                    <a:pt x="311" y="1"/>
                    <a:pt x="1" y="311"/>
                    <a:pt x="1" y="699"/>
                  </a:cubicBezTo>
                  <a:cubicBezTo>
                    <a:pt x="1" y="1086"/>
                    <a:pt x="311" y="1397"/>
                    <a:pt x="699" y="1397"/>
                  </a:cubicBezTo>
                  <a:cubicBezTo>
                    <a:pt x="1071" y="1397"/>
                    <a:pt x="1381" y="1086"/>
                    <a:pt x="1397" y="699"/>
                  </a:cubicBezTo>
                  <a:cubicBezTo>
                    <a:pt x="1397" y="311"/>
                    <a:pt x="1087"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 name="Google Shape;495;p33"/>
            <p:cNvSpPr/>
            <p:nvPr/>
          </p:nvSpPr>
          <p:spPr>
            <a:xfrm>
              <a:off x="4080825" y="4634700"/>
              <a:ext cx="31825" cy="31800"/>
            </a:xfrm>
            <a:custGeom>
              <a:avLst/>
              <a:gdLst/>
              <a:ahLst/>
              <a:cxnLst/>
              <a:rect l="l" t="t" r="r" b="b"/>
              <a:pathLst>
                <a:path w="1273" h="1272" extrusionOk="0">
                  <a:moveTo>
                    <a:pt x="636" y="0"/>
                  </a:moveTo>
                  <a:cubicBezTo>
                    <a:pt x="280" y="0"/>
                    <a:pt x="0" y="279"/>
                    <a:pt x="0" y="636"/>
                  </a:cubicBezTo>
                  <a:cubicBezTo>
                    <a:pt x="0" y="993"/>
                    <a:pt x="280" y="1272"/>
                    <a:pt x="636" y="1272"/>
                  </a:cubicBezTo>
                  <a:cubicBezTo>
                    <a:pt x="993" y="1272"/>
                    <a:pt x="1272" y="993"/>
                    <a:pt x="1272" y="636"/>
                  </a:cubicBezTo>
                  <a:cubicBezTo>
                    <a:pt x="1272" y="279"/>
                    <a:pt x="993" y="0"/>
                    <a:pt x="6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 name="Google Shape;496;p33"/>
            <p:cNvSpPr/>
            <p:nvPr/>
          </p:nvSpPr>
          <p:spPr>
            <a:xfrm>
              <a:off x="4079275" y="4632750"/>
              <a:ext cx="34925" cy="34925"/>
            </a:xfrm>
            <a:custGeom>
              <a:avLst/>
              <a:gdLst/>
              <a:ahLst/>
              <a:cxnLst/>
              <a:rect l="l" t="t" r="r" b="b"/>
              <a:pathLst>
                <a:path w="1397" h="1397" extrusionOk="0">
                  <a:moveTo>
                    <a:pt x="698" y="140"/>
                  </a:moveTo>
                  <a:cubicBezTo>
                    <a:pt x="1009" y="140"/>
                    <a:pt x="1288" y="388"/>
                    <a:pt x="1288" y="714"/>
                  </a:cubicBezTo>
                  <a:cubicBezTo>
                    <a:pt x="1288" y="1040"/>
                    <a:pt x="1009" y="1303"/>
                    <a:pt x="698" y="1303"/>
                  </a:cubicBezTo>
                  <a:cubicBezTo>
                    <a:pt x="373" y="1303"/>
                    <a:pt x="124" y="1024"/>
                    <a:pt x="124" y="714"/>
                  </a:cubicBezTo>
                  <a:cubicBezTo>
                    <a:pt x="124" y="388"/>
                    <a:pt x="388" y="140"/>
                    <a:pt x="698" y="140"/>
                  </a:cubicBezTo>
                  <a:close/>
                  <a:moveTo>
                    <a:pt x="698" y="1"/>
                  </a:moveTo>
                  <a:cubicBezTo>
                    <a:pt x="311" y="1"/>
                    <a:pt x="0" y="311"/>
                    <a:pt x="0" y="699"/>
                  </a:cubicBezTo>
                  <a:cubicBezTo>
                    <a:pt x="0" y="1086"/>
                    <a:pt x="311" y="1397"/>
                    <a:pt x="698" y="1397"/>
                  </a:cubicBezTo>
                  <a:cubicBezTo>
                    <a:pt x="1086" y="1397"/>
                    <a:pt x="1396" y="1086"/>
                    <a:pt x="1396" y="699"/>
                  </a:cubicBezTo>
                  <a:cubicBezTo>
                    <a:pt x="1396" y="311"/>
                    <a:pt x="1086" y="1"/>
                    <a:pt x="6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 name="Google Shape;497;p33"/>
            <p:cNvSpPr/>
            <p:nvPr/>
          </p:nvSpPr>
          <p:spPr>
            <a:xfrm>
              <a:off x="4175050" y="4634700"/>
              <a:ext cx="32200" cy="31800"/>
            </a:xfrm>
            <a:custGeom>
              <a:avLst/>
              <a:gdLst/>
              <a:ahLst/>
              <a:cxnLst/>
              <a:rect l="l" t="t" r="r" b="b"/>
              <a:pathLst>
                <a:path w="1288" h="1272" extrusionOk="0">
                  <a:moveTo>
                    <a:pt x="652" y="0"/>
                  </a:moveTo>
                  <a:cubicBezTo>
                    <a:pt x="295" y="0"/>
                    <a:pt x="0" y="279"/>
                    <a:pt x="0" y="636"/>
                  </a:cubicBezTo>
                  <a:cubicBezTo>
                    <a:pt x="0" y="993"/>
                    <a:pt x="295" y="1272"/>
                    <a:pt x="652" y="1272"/>
                  </a:cubicBezTo>
                  <a:cubicBezTo>
                    <a:pt x="1008" y="1272"/>
                    <a:pt x="1288" y="993"/>
                    <a:pt x="1288" y="636"/>
                  </a:cubicBezTo>
                  <a:cubicBezTo>
                    <a:pt x="1288" y="279"/>
                    <a:pt x="1008" y="0"/>
                    <a:pt x="6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 name="Google Shape;498;p33"/>
            <p:cNvSpPr/>
            <p:nvPr/>
          </p:nvSpPr>
          <p:spPr>
            <a:xfrm>
              <a:off x="4173875" y="4632750"/>
              <a:ext cx="34925" cy="34925"/>
            </a:xfrm>
            <a:custGeom>
              <a:avLst/>
              <a:gdLst/>
              <a:ahLst/>
              <a:cxnLst/>
              <a:rect l="l" t="t" r="r" b="b"/>
              <a:pathLst>
                <a:path w="1397" h="1397" extrusionOk="0">
                  <a:moveTo>
                    <a:pt x="699" y="140"/>
                  </a:moveTo>
                  <a:cubicBezTo>
                    <a:pt x="1024" y="140"/>
                    <a:pt x="1273" y="388"/>
                    <a:pt x="1273" y="714"/>
                  </a:cubicBezTo>
                  <a:cubicBezTo>
                    <a:pt x="1273" y="1040"/>
                    <a:pt x="1009" y="1303"/>
                    <a:pt x="699" y="1303"/>
                  </a:cubicBezTo>
                  <a:cubicBezTo>
                    <a:pt x="373" y="1303"/>
                    <a:pt x="109" y="1024"/>
                    <a:pt x="109" y="714"/>
                  </a:cubicBezTo>
                  <a:cubicBezTo>
                    <a:pt x="109" y="388"/>
                    <a:pt x="388" y="140"/>
                    <a:pt x="699" y="140"/>
                  </a:cubicBezTo>
                  <a:close/>
                  <a:moveTo>
                    <a:pt x="699" y="1"/>
                  </a:moveTo>
                  <a:cubicBezTo>
                    <a:pt x="311" y="1"/>
                    <a:pt x="1" y="311"/>
                    <a:pt x="1" y="699"/>
                  </a:cubicBezTo>
                  <a:cubicBezTo>
                    <a:pt x="1" y="1086"/>
                    <a:pt x="311" y="1397"/>
                    <a:pt x="699" y="1397"/>
                  </a:cubicBezTo>
                  <a:cubicBezTo>
                    <a:pt x="1086" y="1397"/>
                    <a:pt x="1397" y="1086"/>
                    <a:pt x="1397" y="699"/>
                  </a:cubicBezTo>
                  <a:cubicBezTo>
                    <a:pt x="1397" y="311"/>
                    <a:pt x="1086"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 name="Google Shape;499;p33"/>
            <p:cNvSpPr/>
            <p:nvPr/>
          </p:nvSpPr>
          <p:spPr>
            <a:xfrm>
              <a:off x="3825700" y="4582725"/>
              <a:ext cx="32200" cy="32225"/>
            </a:xfrm>
            <a:custGeom>
              <a:avLst/>
              <a:gdLst/>
              <a:ahLst/>
              <a:cxnLst/>
              <a:rect l="l" t="t" r="r" b="b"/>
              <a:pathLst>
                <a:path w="1288" h="1289" extrusionOk="0">
                  <a:moveTo>
                    <a:pt x="652" y="1"/>
                  </a:moveTo>
                  <a:cubicBezTo>
                    <a:pt x="295" y="1"/>
                    <a:pt x="0" y="296"/>
                    <a:pt x="0" y="637"/>
                  </a:cubicBezTo>
                  <a:cubicBezTo>
                    <a:pt x="0" y="994"/>
                    <a:pt x="295" y="1288"/>
                    <a:pt x="652" y="1288"/>
                  </a:cubicBezTo>
                  <a:cubicBezTo>
                    <a:pt x="993" y="1288"/>
                    <a:pt x="1287" y="994"/>
                    <a:pt x="1287" y="637"/>
                  </a:cubicBezTo>
                  <a:cubicBezTo>
                    <a:pt x="1287" y="280"/>
                    <a:pt x="993" y="1"/>
                    <a:pt x="6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 name="Google Shape;500;p33"/>
            <p:cNvSpPr/>
            <p:nvPr/>
          </p:nvSpPr>
          <p:spPr>
            <a:xfrm>
              <a:off x="3825700" y="4582725"/>
              <a:ext cx="32200" cy="32225"/>
            </a:xfrm>
            <a:custGeom>
              <a:avLst/>
              <a:gdLst/>
              <a:ahLst/>
              <a:cxnLst/>
              <a:rect l="l" t="t" r="r" b="b"/>
              <a:pathLst>
                <a:path w="1288" h="1289" extrusionOk="0">
                  <a:moveTo>
                    <a:pt x="652" y="1"/>
                  </a:moveTo>
                  <a:cubicBezTo>
                    <a:pt x="295" y="1"/>
                    <a:pt x="0" y="296"/>
                    <a:pt x="0" y="637"/>
                  </a:cubicBezTo>
                  <a:cubicBezTo>
                    <a:pt x="0" y="994"/>
                    <a:pt x="295" y="1288"/>
                    <a:pt x="652" y="1288"/>
                  </a:cubicBezTo>
                  <a:cubicBezTo>
                    <a:pt x="993" y="1288"/>
                    <a:pt x="1287" y="994"/>
                    <a:pt x="1287" y="637"/>
                  </a:cubicBezTo>
                  <a:cubicBezTo>
                    <a:pt x="1287" y="280"/>
                    <a:pt x="993"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 name="Google Shape;501;p33"/>
            <p:cNvSpPr/>
            <p:nvPr/>
          </p:nvSpPr>
          <p:spPr>
            <a:xfrm>
              <a:off x="3307275" y="4431125"/>
              <a:ext cx="8175" cy="22900"/>
            </a:xfrm>
            <a:custGeom>
              <a:avLst/>
              <a:gdLst/>
              <a:ahLst/>
              <a:cxnLst/>
              <a:rect l="l" t="t" r="r" b="b"/>
              <a:pathLst>
                <a:path w="327" h="916" extrusionOk="0">
                  <a:moveTo>
                    <a:pt x="218" y="1"/>
                  </a:moveTo>
                  <a:lnTo>
                    <a:pt x="32" y="94"/>
                  </a:lnTo>
                  <a:cubicBezTo>
                    <a:pt x="16" y="94"/>
                    <a:pt x="1" y="140"/>
                    <a:pt x="1" y="156"/>
                  </a:cubicBezTo>
                  <a:cubicBezTo>
                    <a:pt x="1" y="187"/>
                    <a:pt x="32" y="233"/>
                    <a:pt x="78" y="233"/>
                  </a:cubicBezTo>
                  <a:cubicBezTo>
                    <a:pt x="94" y="233"/>
                    <a:pt x="94" y="218"/>
                    <a:pt x="109" y="218"/>
                  </a:cubicBezTo>
                  <a:lnTo>
                    <a:pt x="171" y="171"/>
                  </a:lnTo>
                  <a:lnTo>
                    <a:pt x="171" y="838"/>
                  </a:lnTo>
                  <a:cubicBezTo>
                    <a:pt x="171" y="869"/>
                    <a:pt x="218" y="916"/>
                    <a:pt x="249" y="916"/>
                  </a:cubicBezTo>
                  <a:cubicBezTo>
                    <a:pt x="296" y="916"/>
                    <a:pt x="327" y="869"/>
                    <a:pt x="327" y="838"/>
                  </a:cubicBezTo>
                  <a:lnTo>
                    <a:pt x="327" y="32"/>
                  </a:lnTo>
                  <a:lnTo>
                    <a:pt x="249" y="16"/>
                  </a:lnTo>
                  <a:lnTo>
                    <a:pt x="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 name="Google Shape;502;p33"/>
            <p:cNvSpPr/>
            <p:nvPr/>
          </p:nvSpPr>
          <p:spPr>
            <a:xfrm>
              <a:off x="3552325" y="4429950"/>
              <a:ext cx="16325" cy="24075"/>
            </a:xfrm>
            <a:custGeom>
              <a:avLst/>
              <a:gdLst/>
              <a:ahLst/>
              <a:cxnLst/>
              <a:rect l="l" t="t" r="r" b="b"/>
              <a:pathLst>
                <a:path w="653" h="963" extrusionOk="0">
                  <a:moveTo>
                    <a:pt x="321" y="1"/>
                  </a:moveTo>
                  <a:cubicBezTo>
                    <a:pt x="243" y="1"/>
                    <a:pt x="168" y="28"/>
                    <a:pt x="109" y="79"/>
                  </a:cubicBezTo>
                  <a:lnTo>
                    <a:pt x="63" y="125"/>
                  </a:lnTo>
                  <a:cubicBezTo>
                    <a:pt x="32" y="141"/>
                    <a:pt x="32" y="203"/>
                    <a:pt x="63" y="218"/>
                  </a:cubicBezTo>
                  <a:cubicBezTo>
                    <a:pt x="69" y="237"/>
                    <a:pt x="82" y="243"/>
                    <a:pt x="97" y="243"/>
                  </a:cubicBezTo>
                  <a:cubicBezTo>
                    <a:pt x="120" y="243"/>
                    <a:pt x="147" y="228"/>
                    <a:pt x="156" y="218"/>
                  </a:cubicBezTo>
                  <a:lnTo>
                    <a:pt x="203" y="187"/>
                  </a:lnTo>
                  <a:cubicBezTo>
                    <a:pt x="234" y="156"/>
                    <a:pt x="280" y="141"/>
                    <a:pt x="311" y="141"/>
                  </a:cubicBezTo>
                  <a:cubicBezTo>
                    <a:pt x="373" y="141"/>
                    <a:pt x="420" y="156"/>
                    <a:pt x="451" y="203"/>
                  </a:cubicBezTo>
                  <a:cubicBezTo>
                    <a:pt x="466" y="234"/>
                    <a:pt x="497" y="280"/>
                    <a:pt x="497" y="311"/>
                  </a:cubicBezTo>
                  <a:cubicBezTo>
                    <a:pt x="497" y="373"/>
                    <a:pt x="466" y="420"/>
                    <a:pt x="435" y="451"/>
                  </a:cubicBezTo>
                  <a:lnTo>
                    <a:pt x="32" y="823"/>
                  </a:lnTo>
                  <a:cubicBezTo>
                    <a:pt x="1" y="839"/>
                    <a:pt x="1" y="854"/>
                    <a:pt x="1" y="885"/>
                  </a:cubicBezTo>
                  <a:cubicBezTo>
                    <a:pt x="1" y="916"/>
                    <a:pt x="47" y="963"/>
                    <a:pt x="78" y="963"/>
                  </a:cubicBezTo>
                  <a:lnTo>
                    <a:pt x="575" y="963"/>
                  </a:lnTo>
                  <a:cubicBezTo>
                    <a:pt x="606" y="963"/>
                    <a:pt x="652" y="916"/>
                    <a:pt x="652" y="885"/>
                  </a:cubicBezTo>
                  <a:cubicBezTo>
                    <a:pt x="652" y="839"/>
                    <a:pt x="606" y="823"/>
                    <a:pt x="575" y="777"/>
                  </a:cubicBezTo>
                  <a:lnTo>
                    <a:pt x="280" y="777"/>
                  </a:lnTo>
                  <a:lnTo>
                    <a:pt x="528" y="544"/>
                  </a:lnTo>
                  <a:cubicBezTo>
                    <a:pt x="606" y="497"/>
                    <a:pt x="652" y="420"/>
                    <a:pt x="652" y="311"/>
                  </a:cubicBezTo>
                  <a:cubicBezTo>
                    <a:pt x="652" y="234"/>
                    <a:pt x="621" y="156"/>
                    <a:pt x="575" y="110"/>
                  </a:cubicBezTo>
                  <a:cubicBezTo>
                    <a:pt x="501" y="36"/>
                    <a:pt x="409"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3" name="Google Shape;503;p33"/>
            <p:cNvSpPr/>
            <p:nvPr/>
          </p:nvSpPr>
          <p:spPr>
            <a:xfrm>
              <a:off x="3833450" y="4429975"/>
              <a:ext cx="15525" cy="23275"/>
            </a:xfrm>
            <a:custGeom>
              <a:avLst/>
              <a:gdLst/>
              <a:ahLst/>
              <a:cxnLst/>
              <a:rect l="l" t="t" r="r" b="b"/>
              <a:pathLst>
                <a:path w="621" h="931" extrusionOk="0">
                  <a:moveTo>
                    <a:pt x="140" y="0"/>
                  </a:moveTo>
                  <a:cubicBezTo>
                    <a:pt x="109" y="0"/>
                    <a:pt x="78" y="47"/>
                    <a:pt x="78" y="78"/>
                  </a:cubicBezTo>
                  <a:cubicBezTo>
                    <a:pt x="78" y="124"/>
                    <a:pt x="124" y="140"/>
                    <a:pt x="155" y="140"/>
                  </a:cubicBezTo>
                  <a:lnTo>
                    <a:pt x="373" y="140"/>
                  </a:lnTo>
                  <a:lnTo>
                    <a:pt x="233" y="279"/>
                  </a:lnTo>
                  <a:cubicBezTo>
                    <a:pt x="202" y="310"/>
                    <a:pt x="202" y="372"/>
                    <a:pt x="233" y="388"/>
                  </a:cubicBezTo>
                  <a:cubicBezTo>
                    <a:pt x="264" y="419"/>
                    <a:pt x="280" y="419"/>
                    <a:pt x="295" y="419"/>
                  </a:cubicBezTo>
                  <a:cubicBezTo>
                    <a:pt x="357" y="419"/>
                    <a:pt x="388" y="434"/>
                    <a:pt x="435" y="465"/>
                  </a:cubicBezTo>
                  <a:cubicBezTo>
                    <a:pt x="466" y="512"/>
                    <a:pt x="497" y="574"/>
                    <a:pt x="497" y="605"/>
                  </a:cubicBezTo>
                  <a:cubicBezTo>
                    <a:pt x="497" y="652"/>
                    <a:pt x="466" y="683"/>
                    <a:pt x="435" y="729"/>
                  </a:cubicBezTo>
                  <a:cubicBezTo>
                    <a:pt x="388" y="760"/>
                    <a:pt x="342" y="776"/>
                    <a:pt x="295" y="776"/>
                  </a:cubicBezTo>
                  <a:cubicBezTo>
                    <a:pt x="233" y="776"/>
                    <a:pt x="202" y="760"/>
                    <a:pt x="155" y="729"/>
                  </a:cubicBezTo>
                  <a:cubicBezTo>
                    <a:pt x="140" y="706"/>
                    <a:pt x="121" y="694"/>
                    <a:pt x="101" y="694"/>
                  </a:cubicBezTo>
                  <a:cubicBezTo>
                    <a:pt x="82" y="694"/>
                    <a:pt x="62" y="706"/>
                    <a:pt x="47" y="729"/>
                  </a:cubicBezTo>
                  <a:cubicBezTo>
                    <a:pt x="0" y="760"/>
                    <a:pt x="0" y="807"/>
                    <a:pt x="47" y="838"/>
                  </a:cubicBezTo>
                  <a:cubicBezTo>
                    <a:pt x="109" y="900"/>
                    <a:pt x="202" y="931"/>
                    <a:pt x="280" y="931"/>
                  </a:cubicBezTo>
                  <a:cubicBezTo>
                    <a:pt x="466" y="931"/>
                    <a:pt x="621" y="807"/>
                    <a:pt x="621" y="605"/>
                  </a:cubicBezTo>
                  <a:cubicBezTo>
                    <a:pt x="621" y="527"/>
                    <a:pt x="590" y="434"/>
                    <a:pt x="528" y="372"/>
                  </a:cubicBezTo>
                  <a:cubicBezTo>
                    <a:pt x="481" y="357"/>
                    <a:pt x="466" y="341"/>
                    <a:pt x="419" y="310"/>
                  </a:cubicBezTo>
                  <a:lnTo>
                    <a:pt x="590" y="140"/>
                  </a:lnTo>
                  <a:cubicBezTo>
                    <a:pt x="605" y="140"/>
                    <a:pt x="605" y="124"/>
                    <a:pt x="605" y="124"/>
                  </a:cubicBezTo>
                  <a:cubicBezTo>
                    <a:pt x="621" y="109"/>
                    <a:pt x="621" y="109"/>
                    <a:pt x="621" y="78"/>
                  </a:cubicBezTo>
                  <a:cubicBezTo>
                    <a:pt x="621" y="47"/>
                    <a:pt x="590"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 name="Google Shape;504;p33"/>
            <p:cNvSpPr/>
            <p:nvPr/>
          </p:nvSpPr>
          <p:spPr>
            <a:xfrm>
              <a:off x="3305725" y="4462925"/>
              <a:ext cx="12825" cy="7775"/>
            </a:xfrm>
            <a:custGeom>
              <a:avLst/>
              <a:gdLst/>
              <a:ahLst/>
              <a:cxnLst/>
              <a:rect l="l" t="t" r="r" b="b"/>
              <a:pathLst>
                <a:path w="513" h="311" extrusionOk="0">
                  <a:moveTo>
                    <a:pt x="1" y="0"/>
                  </a:moveTo>
                  <a:lnTo>
                    <a:pt x="249" y="311"/>
                  </a:lnTo>
                  <a:lnTo>
                    <a:pt x="5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 name="Google Shape;505;p33"/>
            <p:cNvSpPr/>
            <p:nvPr/>
          </p:nvSpPr>
          <p:spPr>
            <a:xfrm>
              <a:off x="3555050" y="4462925"/>
              <a:ext cx="12425" cy="7775"/>
            </a:xfrm>
            <a:custGeom>
              <a:avLst/>
              <a:gdLst/>
              <a:ahLst/>
              <a:cxnLst/>
              <a:rect l="l" t="t" r="r" b="b"/>
              <a:pathLst>
                <a:path w="497" h="311" extrusionOk="0">
                  <a:moveTo>
                    <a:pt x="0" y="0"/>
                  </a:moveTo>
                  <a:lnTo>
                    <a:pt x="249" y="311"/>
                  </a:lnTo>
                  <a:lnTo>
                    <a:pt x="4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 name="Google Shape;506;p33"/>
            <p:cNvSpPr/>
            <p:nvPr/>
          </p:nvSpPr>
          <p:spPr>
            <a:xfrm>
              <a:off x="3835375" y="4462925"/>
              <a:ext cx="12825" cy="7775"/>
            </a:xfrm>
            <a:custGeom>
              <a:avLst/>
              <a:gdLst/>
              <a:ahLst/>
              <a:cxnLst/>
              <a:rect l="l" t="t" r="r" b="b"/>
              <a:pathLst>
                <a:path w="513" h="311" extrusionOk="0">
                  <a:moveTo>
                    <a:pt x="1" y="0"/>
                  </a:moveTo>
                  <a:lnTo>
                    <a:pt x="265" y="311"/>
                  </a:lnTo>
                  <a:lnTo>
                    <a:pt x="5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7" name="Google Shape;507;p33"/>
            <p:cNvSpPr/>
            <p:nvPr/>
          </p:nvSpPr>
          <p:spPr>
            <a:xfrm>
              <a:off x="3677575" y="4755275"/>
              <a:ext cx="46550" cy="26775"/>
            </a:xfrm>
            <a:custGeom>
              <a:avLst/>
              <a:gdLst/>
              <a:ahLst/>
              <a:cxnLst/>
              <a:rect l="l" t="t" r="r" b="b"/>
              <a:pathLst>
                <a:path w="1862" h="1071" extrusionOk="0">
                  <a:moveTo>
                    <a:pt x="0" y="1"/>
                  </a:moveTo>
                  <a:lnTo>
                    <a:pt x="0" y="1071"/>
                  </a:lnTo>
                  <a:lnTo>
                    <a:pt x="1862" y="1071"/>
                  </a:lnTo>
                  <a:lnTo>
                    <a:pt x="1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 name="Google Shape;508;p33"/>
            <p:cNvSpPr/>
            <p:nvPr/>
          </p:nvSpPr>
          <p:spPr>
            <a:xfrm>
              <a:off x="3829950" y="4755275"/>
              <a:ext cx="46550" cy="26775"/>
            </a:xfrm>
            <a:custGeom>
              <a:avLst/>
              <a:gdLst/>
              <a:ahLst/>
              <a:cxnLst/>
              <a:rect l="l" t="t" r="r" b="b"/>
              <a:pathLst>
                <a:path w="1862" h="1071" extrusionOk="0">
                  <a:moveTo>
                    <a:pt x="1" y="1"/>
                  </a:moveTo>
                  <a:lnTo>
                    <a:pt x="1" y="1071"/>
                  </a:lnTo>
                  <a:lnTo>
                    <a:pt x="1862" y="1071"/>
                  </a:lnTo>
                  <a:lnTo>
                    <a:pt x="18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 name="Google Shape;509;p33"/>
            <p:cNvSpPr/>
            <p:nvPr/>
          </p:nvSpPr>
          <p:spPr>
            <a:xfrm>
              <a:off x="3828800" y="4753725"/>
              <a:ext cx="48875" cy="29875"/>
            </a:xfrm>
            <a:custGeom>
              <a:avLst/>
              <a:gdLst/>
              <a:ahLst/>
              <a:cxnLst/>
              <a:rect l="l" t="t" r="r" b="b"/>
              <a:pathLst>
                <a:path w="1955" h="1195" extrusionOk="0">
                  <a:moveTo>
                    <a:pt x="1861" y="125"/>
                  </a:moveTo>
                  <a:lnTo>
                    <a:pt x="1861" y="1071"/>
                  </a:lnTo>
                  <a:lnTo>
                    <a:pt x="109" y="1071"/>
                  </a:lnTo>
                  <a:lnTo>
                    <a:pt x="109" y="125"/>
                  </a:lnTo>
                  <a:close/>
                  <a:moveTo>
                    <a:pt x="0" y="1"/>
                  </a:moveTo>
                  <a:lnTo>
                    <a:pt x="0" y="1195"/>
                  </a:lnTo>
                  <a:lnTo>
                    <a:pt x="1954" y="1195"/>
                  </a:lnTo>
                  <a:lnTo>
                    <a:pt x="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 name="Google Shape;510;p33"/>
            <p:cNvSpPr/>
            <p:nvPr/>
          </p:nvSpPr>
          <p:spPr>
            <a:xfrm>
              <a:off x="3982725" y="4755275"/>
              <a:ext cx="46550" cy="26775"/>
            </a:xfrm>
            <a:custGeom>
              <a:avLst/>
              <a:gdLst/>
              <a:ahLst/>
              <a:cxnLst/>
              <a:rect l="l" t="t" r="r" b="b"/>
              <a:pathLst>
                <a:path w="1862" h="1071" extrusionOk="0">
                  <a:moveTo>
                    <a:pt x="1" y="1"/>
                  </a:moveTo>
                  <a:lnTo>
                    <a:pt x="1" y="1071"/>
                  </a:lnTo>
                  <a:lnTo>
                    <a:pt x="1862" y="1071"/>
                  </a:lnTo>
                  <a:lnTo>
                    <a:pt x="18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 name="Google Shape;511;p33"/>
            <p:cNvSpPr/>
            <p:nvPr/>
          </p:nvSpPr>
          <p:spPr>
            <a:xfrm>
              <a:off x="3982725" y="4755275"/>
              <a:ext cx="46550" cy="26775"/>
            </a:xfrm>
            <a:custGeom>
              <a:avLst/>
              <a:gdLst/>
              <a:ahLst/>
              <a:cxnLst/>
              <a:rect l="l" t="t" r="r" b="b"/>
              <a:pathLst>
                <a:path w="1862" h="1071" extrusionOk="0">
                  <a:moveTo>
                    <a:pt x="1" y="1"/>
                  </a:moveTo>
                  <a:lnTo>
                    <a:pt x="1" y="1071"/>
                  </a:lnTo>
                  <a:lnTo>
                    <a:pt x="1862" y="1071"/>
                  </a:lnTo>
                  <a:lnTo>
                    <a:pt x="18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33"/>
            <p:cNvSpPr/>
            <p:nvPr/>
          </p:nvSpPr>
          <p:spPr>
            <a:xfrm>
              <a:off x="4135500" y="4755275"/>
              <a:ext cx="46550" cy="26775"/>
            </a:xfrm>
            <a:custGeom>
              <a:avLst/>
              <a:gdLst/>
              <a:ahLst/>
              <a:cxnLst/>
              <a:rect l="l" t="t" r="r" b="b"/>
              <a:pathLst>
                <a:path w="1862" h="1071" extrusionOk="0">
                  <a:moveTo>
                    <a:pt x="0" y="1"/>
                  </a:moveTo>
                  <a:lnTo>
                    <a:pt x="0" y="1071"/>
                  </a:lnTo>
                  <a:lnTo>
                    <a:pt x="1861" y="1071"/>
                  </a:lnTo>
                  <a:lnTo>
                    <a:pt x="18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 name="Google Shape;513;p33"/>
            <p:cNvSpPr/>
            <p:nvPr/>
          </p:nvSpPr>
          <p:spPr>
            <a:xfrm>
              <a:off x="4135500" y="4755275"/>
              <a:ext cx="46550" cy="26775"/>
            </a:xfrm>
            <a:custGeom>
              <a:avLst/>
              <a:gdLst/>
              <a:ahLst/>
              <a:cxnLst/>
              <a:rect l="l" t="t" r="r" b="b"/>
              <a:pathLst>
                <a:path w="1862" h="1071" extrusionOk="0">
                  <a:moveTo>
                    <a:pt x="0" y="1"/>
                  </a:moveTo>
                  <a:lnTo>
                    <a:pt x="0" y="1071"/>
                  </a:lnTo>
                  <a:lnTo>
                    <a:pt x="1861" y="1071"/>
                  </a:lnTo>
                  <a:lnTo>
                    <a:pt x="18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 name="Google Shape;514;p33"/>
            <p:cNvSpPr/>
            <p:nvPr/>
          </p:nvSpPr>
          <p:spPr>
            <a:xfrm>
              <a:off x="3737675" y="4756825"/>
              <a:ext cx="50825" cy="2750"/>
            </a:xfrm>
            <a:custGeom>
              <a:avLst/>
              <a:gdLst/>
              <a:ahLst/>
              <a:cxnLst/>
              <a:rect l="l" t="t" r="r" b="b"/>
              <a:pathLst>
                <a:path w="2033" h="110" extrusionOk="0">
                  <a:moveTo>
                    <a:pt x="0" y="1"/>
                  </a:moveTo>
                  <a:lnTo>
                    <a:pt x="0" y="109"/>
                  </a:lnTo>
                  <a:lnTo>
                    <a:pt x="2032" y="109"/>
                  </a:lnTo>
                  <a:lnTo>
                    <a:pt x="20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 name="Google Shape;515;p33"/>
            <p:cNvSpPr/>
            <p:nvPr/>
          </p:nvSpPr>
          <p:spPr>
            <a:xfrm>
              <a:off x="3737675" y="4766125"/>
              <a:ext cx="32200" cy="2750"/>
            </a:xfrm>
            <a:custGeom>
              <a:avLst/>
              <a:gdLst/>
              <a:ahLst/>
              <a:cxnLst/>
              <a:rect l="l" t="t" r="r" b="b"/>
              <a:pathLst>
                <a:path w="1288" h="110" extrusionOk="0">
                  <a:moveTo>
                    <a:pt x="0" y="1"/>
                  </a:moveTo>
                  <a:lnTo>
                    <a:pt x="0" y="110"/>
                  </a:lnTo>
                  <a:lnTo>
                    <a:pt x="1288" y="110"/>
                  </a:lnTo>
                  <a:lnTo>
                    <a:pt x="12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 name="Google Shape;516;p33"/>
            <p:cNvSpPr/>
            <p:nvPr/>
          </p:nvSpPr>
          <p:spPr>
            <a:xfrm>
              <a:off x="3889675" y="4756825"/>
              <a:ext cx="51200" cy="2750"/>
            </a:xfrm>
            <a:custGeom>
              <a:avLst/>
              <a:gdLst/>
              <a:ahLst/>
              <a:cxnLst/>
              <a:rect l="l" t="t" r="r" b="b"/>
              <a:pathLst>
                <a:path w="2048" h="110" extrusionOk="0">
                  <a:moveTo>
                    <a:pt x="0" y="1"/>
                  </a:moveTo>
                  <a:lnTo>
                    <a:pt x="0" y="109"/>
                  </a:lnTo>
                  <a:lnTo>
                    <a:pt x="2047" y="109"/>
                  </a:lnTo>
                  <a:lnTo>
                    <a:pt x="20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 name="Google Shape;517;p33"/>
            <p:cNvSpPr/>
            <p:nvPr/>
          </p:nvSpPr>
          <p:spPr>
            <a:xfrm>
              <a:off x="3889675" y="4766125"/>
              <a:ext cx="25225" cy="2750"/>
            </a:xfrm>
            <a:custGeom>
              <a:avLst/>
              <a:gdLst/>
              <a:ahLst/>
              <a:cxnLst/>
              <a:rect l="l" t="t" r="r" b="b"/>
              <a:pathLst>
                <a:path w="1009" h="110" extrusionOk="0">
                  <a:moveTo>
                    <a:pt x="0" y="1"/>
                  </a:moveTo>
                  <a:lnTo>
                    <a:pt x="0" y="110"/>
                  </a:lnTo>
                  <a:lnTo>
                    <a:pt x="1008" y="110"/>
                  </a:lnTo>
                  <a:lnTo>
                    <a:pt x="10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 name="Google Shape;518;p33"/>
            <p:cNvSpPr/>
            <p:nvPr/>
          </p:nvSpPr>
          <p:spPr>
            <a:xfrm>
              <a:off x="4041650" y="4756825"/>
              <a:ext cx="25250" cy="2750"/>
            </a:xfrm>
            <a:custGeom>
              <a:avLst/>
              <a:gdLst/>
              <a:ahLst/>
              <a:cxnLst/>
              <a:rect l="l" t="t" r="r" b="b"/>
              <a:pathLst>
                <a:path w="1010" h="110" extrusionOk="0">
                  <a:moveTo>
                    <a:pt x="1" y="1"/>
                  </a:moveTo>
                  <a:lnTo>
                    <a:pt x="1" y="109"/>
                  </a:lnTo>
                  <a:lnTo>
                    <a:pt x="1009" y="109"/>
                  </a:lnTo>
                  <a:lnTo>
                    <a:pt x="10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 name="Google Shape;519;p33"/>
            <p:cNvSpPr/>
            <p:nvPr/>
          </p:nvSpPr>
          <p:spPr>
            <a:xfrm>
              <a:off x="4041650" y="4766125"/>
              <a:ext cx="39975" cy="2750"/>
            </a:xfrm>
            <a:custGeom>
              <a:avLst/>
              <a:gdLst/>
              <a:ahLst/>
              <a:cxnLst/>
              <a:rect l="l" t="t" r="r" b="b"/>
              <a:pathLst>
                <a:path w="1599" h="110" extrusionOk="0">
                  <a:moveTo>
                    <a:pt x="1" y="1"/>
                  </a:moveTo>
                  <a:lnTo>
                    <a:pt x="1" y="110"/>
                  </a:lnTo>
                  <a:lnTo>
                    <a:pt x="1598" y="110"/>
                  </a:lnTo>
                  <a:lnTo>
                    <a:pt x="15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 name="Google Shape;520;p33"/>
            <p:cNvSpPr/>
            <p:nvPr/>
          </p:nvSpPr>
          <p:spPr>
            <a:xfrm>
              <a:off x="4193275" y="4756825"/>
              <a:ext cx="36475" cy="2750"/>
            </a:xfrm>
            <a:custGeom>
              <a:avLst/>
              <a:gdLst/>
              <a:ahLst/>
              <a:cxnLst/>
              <a:rect l="l" t="t" r="r" b="b"/>
              <a:pathLst>
                <a:path w="1459" h="110" extrusionOk="0">
                  <a:moveTo>
                    <a:pt x="0" y="1"/>
                  </a:moveTo>
                  <a:lnTo>
                    <a:pt x="0" y="109"/>
                  </a:lnTo>
                  <a:lnTo>
                    <a:pt x="1458" y="109"/>
                  </a:lnTo>
                  <a:lnTo>
                    <a:pt x="14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 name="Google Shape;521;p33"/>
            <p:cNvSpPr/>
            <p:nvPr/>
          </p:nvSpPr>
          <p:spPr>
            <a:xfrm>
              <a:off x="4193275" y="4766125"/>
              <a:ext cx="50800" cy="2750"/>
            </a:xfrm>
            <a:custGeom>
              <a:avLst/>
              <a:gdLst/>
              <a:ahLst/>
              <a:cxnLst/>
              <a:rect l="l" t="t" r="r" b="b"/>
              <a:pathLst>
                <a:path w="2032" h="110" extrusionOk="0">
                  <a:moveTo>
                    <a:pt x="0" y="1"/>
                  </a:moveTo>
                  <a:lnTo>
                    <a:pt x="0" y="110"/>
                  </a:lnTo>
                  <a:lnTo>
                    <a:pt x="2032" y="110"/>
                  </a:lnTo>
                  <a:lnTo>
                    <a:pt x="20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 name="Google Shape;522;p33"/>
            <p:cNvSpPr/>
            <p:nvPr/>
          </p:nvSpPr>
          <p:spPr>
            <a:xfrm>
              <a:off x="3835775" y="4177925"/>
              <a:ext cx="263300" cy="216400"/>
            </a:xfrm>
            <a:custGeom>
              <a:avLst/>
              <a:gdLst/>
              <a:ahLst/>
              <a:cxnLst/>
              <a:rect l="l" t="t" r="r" b="b"/>
              <a:pathLst>
                <a:path w="10532" h="8656" extrusionOk="0">
                  <a:moveTo>
                    <a:pt x="0" y="1"/>
                  </a:moveTo>
                  <a:lnTo>
                    <a:pt x="0" y="8655"/>
                  </a:lnTo>
                  <a:lnTo>
                    <a:pt x="10531" y="8655"/>
                  </a:lnTo>
                  <a:lnTo>
                    <a:pt x="10531"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 name="Google Shape;523;p33"/>
            <p:cNvSpPr/>
            <p:nvPr/>
          </p:nvSpPr>
          <p:spPr>
            <a:xfrm>
              <a:off x="3835375" y="4177925"/>
              <a:ext cx="265250" cy="217175"/>
            </a:xfrm>
            <a:custGeom>
              <a:avLst/>
              <a:gdLst/>
              <a:ahLst/>
              <a:cxnLst/>
              <a:rect l="l" t="t" r="r" b="b"/>
              <a:pathLst>
                <a:path w="10610" h="8687" extrusionOk="0">
                  <a:moveTo>
                    <a:pt x="47" y="1"/>
                  </a:moveTo>
                  <a:lnTo>
                    <a:pt x="1" y="8686"/>
                  </a:lnTo>
                  <a:lnTo>
                    <a:pt x="10609" y="8686"/>
                  </a:lnTo>
                  <a:lnTo>
                    <a:pt x="10563" y="1"/>
                  </a:lnTo>
                  <a:close/>
                </a:path>
              </a:pathLst>
            </a:custGeom>
            <a:solidFill>
              <a:srgbClr val="EF6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 name="Google Shape;524;p33"/>
            <p:cNvSpPr/>
            <p:nvPr/>
          </p:nvSpPr>
          <p:spPr>
            <a:xfrm>
              <a:off x="3835775" y="4177925"/>
              <a:ext cx="263300" cy="19025"/>
            </a:xfrm>
            <a:custGeom>
              <a:avLst/>
              <a:gdLst/>
              <a:ahLst/>
              <a:cxnLst/>
              <a:rect l="l" t="t" r="r" b="b"/>
              <a:pathLst>
                <a:path w="10532" h="761" extrusionOk="0">
                  <a:moveTo>
                    <a:pt x="0" y="1"/>
                  </a:moveTo>
                  <a:lnTo>
                    <a:pt x="0" y="761"/>
                  </a:lnTo>
                  <a:lnTo>
                    <a:pt x="10531" y="761"/>
                  </a:lnTo>
                  <a:lnTo>
                    <a:pt x="105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 name="Google Shape;525;p33"/>
            <p:cNvSpPr/>
            <p:nvPr/>
          </p:nvSpPr>
          <p:spPr>
            <a:xfrm>
              <a:off x="3844300" y="4182975"/>
              <a:ext cx="9725" cy="9725"/>
            </a:xfrm>
            <a:custGeom>
              <a:avLst/>
              <a:gdLst/>
              <a:ahLst/>
              <a:cxnLst/>
              <a:rect l="l" t="t" r="r" b="b"/>
              <a:pathLst>
                <a:path w="389" h="389" extrusionOk="0">
                  <a:moveTo>
                    <a:pt x="187" y="1"/>
                  </a:moveTo>
                  <a:cubicBezTo>
                    <a:pt x="78" y="1"/>
                    <a:pt x="1" y="94"/>
                    <a:pt x="1" y="187"/>
                  </a:cubicBezTo>
                  <a:cubicBezTo>
                    <a:pt x="1" y="311"/>
                    <a:pt x="94" y="388"/>
                    <a:pt x="187" y="388"/>
                  </a:cubicBezTo>
                  <a:cubicBezTo>
                    <a:pt x="311" y="388"/>
                    <a:pt x="388" y="295"/>
                    <a:pt x="388" y="187"/>
                  </a:cubicBezTo>
                  <a:cubicBezTo>
                    <a:pt x="388" y="78"/>
                    <a:pt x="311"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 name="Google Shape;526;p33"/>
            <p:cNvSpPr/>
            <p:nvPr/>
          </p:nvSpPr>
          <p:spPr>
            <a:xfrm>
              <a:off x="3863700" y="4182975"/>
              <a:ext cx="9700" cy="9725"/>
            </a:xfrm>
            <a:custGeom>
              <a:avLst/>
              <a:gdLst/>
              <a:ahLst/>
              <a:cxnLst/>
              <a:rect l="l" t="t" r="r" b="b"/>
              <a:pathLst>
                <a:path w="388" h="389" extrusionOk="0">
                  <a:moveTo>
                    <a:pt x="186" y="1"/>
                  </a:moveTo>
                  <a:cubicBezTo>
                    <a:pt x="78" y="1"/>
                    <a:pt x="0" y="94"/>
                    <a:pt x="0" y="187"/>
                  </a:cubicBezTo>
                  <a:cubicBezTo>
                    <a:pt x="0" y="311"/>
                    <a:pt x="93" y="388"/>
                    <a:pt x="186" y="388"/>
                  </a:cubicBezTo>
                  <a:cubicBezTo>
                    <a:pt x="310" y="388"/>
                    <a:pt x="388" y="295"/>
                    <a:pt x="388" y="187"/>
                  </a:cubicBezTo>
                  <a:cubicBezTo>
                    <a:pt x="388" y="78"/>
                    <a:pt x="310"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 name="Google Shape;527;p33"/>
            <p:cNvSpPr/>
            <p:nvPr/>
          </p:nvSpPr>
          <p:spPr>
            <a:xfrm>
              <a:off x="3883475" y="4182975"/>
              <a:ext cx="9700" cy="9725"/>
            </a:xfrm>
            <a:custGeom>
              <a:avLst/>
              <a:gdLst/>
              <a:ahLst/>
              <a:cxnLst/>
              <a:rect l="l" t="t" r="r" b="b"/>
              <a:pathLst>
                <a:path w="388" h="389" extrusionOk="0">
                  <a:moveTo>
                    <a:pt x="202" y="1"/>
                  </a:moveTo>
                  <a:cubicBezTo>
                    <a:pt x="78" y="1"/>
                    <a:pt x="0" y="94"/>
                    <a:pt x="0" y="187"/>
                  </a:cubicBezTo>
                  <a:cubicBezTo>
                    <a:pt x="0" y="311"/>
                    <a:pt x="93" y="388"/>
                    <a:pt x="202" y="388"/>
                  </a:cubicBezTo>
                  <a:cubicBezTo>
                    <a:pt x="310" y="388"/>
                    <a:pt x="388" y="295"/>
                    <a:pt x="388" y="187"/>
                  </a:cubicBezTo>
                  <a:cubicBezTo>
                    <a:pt x="388" y="78"/>
                    <a:pt x="295" y="1"/>
                    <a:pt x="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33"/>
            <p:cNvSpPr/>
            <p:nvPr/>
          </p:nvSpPr>
          <p:spPr>
            <a:xfrm>
              <a:off x="3856325" y="4234550"/>
              <a:ext cx="10100" cy="3900"/>
            </a:xfrm>
            <a:custGeom>
              <a:avLst/>
              <a:gdLst/>
              <a:ahLst/>
              <a:cxnLst/>
              <a:rect l="l" t="t" r="r" b="b"/>
              <a:pathLst>
                <a:path w="404" h="156" extrusionOk="0">
                  <a:moveTo>
                    <a:pt x="0" y="0"/>
                  </a:moveTo>
                  <a:lnTo>
                    <a:pt x="0" y="155"/>
                  </a:lnTo>
                  <a:lnTo>
                    <a:pt x="404" y="155"/>
                  </a:lnTo>
                  <a:lnTo>
                    <a:pt x="4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 name="Google Shape;529;p33"/>
            <p:cNvSpPr/>
            <p:nvPr/>
          </p:nvSpPr>
          <p:spPr>
            <a:xfrm>
              <a:off x="3874150" y="4234550"/>
              <a:ext cx="117125" cy="3900"/>
            </a:xfrm>
            <a:custGeom>
              <a:avLst/>
              <a:gdLst/>
              <a:ahLst/>
              <a:cxnLst/>
              <a:rect l="l" t="t" r="r" b="b"/>
              <a:pathLst>
                <a:path w="4685" h="156" extrusionOk="0">
                  <a:moveTo>
                    <a:pt x="1" y="0"/>
                  </a:moveTo>
                  <a:lnTo>
                    <a:pt x="1" y="155"/>
                  </a:lnTo>
                  <a:lnTo>
                    <a:pt x="4685" y="155"/>
                  </a:lnTo>
                  <a:lnTo>
                    <a:pt x="4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 name="Google Shape;530;p33"/>
            <p:cNvSpPr/>
            <p:nvPr/>
          </p:nvSpPr>
          <p:spPr>
            <a:xfrm>
              <a:off x="3997450" y="4234550"/>
              <a:ext cx="19425" cy="3900"/>
            </a:xfrm>
            <a:custGeom>
              <a:avLst/>
              <a:gdLst/>
              <a:ahLst/>
              <a:cxnLst/>
              <a:rect l="l" t="t" r="r" b="b"/>
              <a:pathLst>
                <a:path w="777" h="156" extrusionOk="0">
                  <a:moveTo>
                    <a:pt x="1" y="0"/>
                  </a:moveTo>
                  <a:lnTo>
                    <a:pt x="1" y="155"/>
                  </a:lnTo>
                  <a:lnTo>
                    <a:pt x="776" y="155"/>
                  </a:lnTo>
                  <a:lnTo>
                    <a:pt x="7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1" name="Google Shape;531;p33"/>
            <p:cNvSpPr/>
            <p:nvPr/>
          </p:nvSpPr>
          <p:spPr>
            <a:xfrm>
              <a:off x="4041650" y="4284575"/>
              <a:ext cx="19425" cy="3900"/>
            </a:xfrm>
            <a:custGeom>
              <a:avLst/>
              <a:gdLst/>
              <a:ahLst/>
              <a:cxnLst/>
              <a:rect l="l" t="t" r="r" b="b"/>
              <a:pathLst>
                <a:path w="777" h="156" extrusionOk="0">
                  <a:moveTo>
                    <a:pt x="1" y="0"/>
                  </a:moveTo>
                  <a:lnTo>
                    <a:pt x="1" y="155"/>
                  </a:lnTo>
                  <a:lnTo>
                    <a:pt x="776" y="155"/>
                  </a:lnTo>
                  <a:lnTo>
                    <a:pt x="7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 name="Google Shape;532;p33"/>
            <p:cNvSpPr/>
            <p:nvPr/>
          </p:nvSpPr>
          <p:spPr>
            <a:xfrm>
              <a:off x="4020725" y="4234550"/>
              <a:ext cx="33375" cy="3900"/>
            </a:xfrm>
            <a:custGeom>
              <a:avLst/>
              <a:gdLst/>
              <a:ahLst/>
              <a:cxnLst/>
              <a:rect l="l" t="t" r="r" b="b"/>
              <a:pathLst>
                <a:path w="1335" h="156" extrusionOk="0">
                  <a:moveTo>
                    <a:pt x="0" y="0"/>
                  </a:moveTo>
                  <a:lnTo>
                    <a:pt x="0" y="155"/>
                  </a:lnTo>
                  <a:lnTo>
                    <a:pt x="1334" y="155"/>
                  </a:lnTo>
                  <a:lnTo>
                    <a:pt x="13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 name="Google Shape;533;p33"/>
            <p:cNvSpPr/>
            <p:nvPr/>
          </p:nvSpPr>
          <p:spPr>
            <a:xfrm>
              <a:off x="3866400" y="4245025"/>
              <a:ext cx="10100" cy="3900"/>
            </a:xfrm>
            <a:custGeom>
              <a:avLst/>
              <a:gdLst/>
              <a:ahLst/>
              <a:cxnLst/>
              <a:rect l="l" t="t" r="r" b="b"/>
              <a:pathLst>
                <a:path w="404" h="156" extrusionOk="0">
                  <a:moveTo>
                    <a:pt x="1" y="0"/>
                  </a:moveTo>
                  <a:lnTo>
                    <a:pt x="1" y="155"/>
                  </a:lnTo>
                  <a:lnTo>
                    <a:pt x="404" y="155"/>
                  </a:lnTo>
                  <a:lnTo>
                    <a:pt x="4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 name="Google Shape;534;p33"/>
            <p:cNvSpPr/>
            <p:nvPr/>
          </p:nvSpPr>
          <p:spPr>
            <a:xfrm>
              <a:off x="3883850" y="4245025"/>
              <a:ext cx="76800" cy="3900"/>
            </a:xfrm>
            <a:custGeom>
              <a:avLst/>
              <a:gdLst/>
              <a:ahLst/>
              <a:cxnLst/>
              <a:rect l="l" t="t" r="r" b="b"/>
              <a:pathLst>
                <a:path w="3072" h="156" extrusionOk="0">
                  <a:moveTo>
                    <a:pt x="1" y="0"/>
                  </a:moveTo>
                  <a:lnTo>
                    <a:pt x="1" y="155"/>
                  </a:lnTo>
                  <a:lnTo>
                    <a:pt x="3071" y="155"/>
                  </a:lnTo>
                  <a:lnTo>
                    <a:pt x="3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 name="Google Shape;535;p33"/>
            <p:cNvSpPr/>
            <p:nvPr/>
          </p:nvSpPr>
          <p:spPr>
            <a:xfrm>
              <a:off x="3992025" y="4284575"/>
              <a:ext cx="45000" cy="3900"/>
            </a:xfrm>
            <a:custGeom>
              <a:avLst/>
              <a:gdLst/>
              <a:ahLst/>
              <a:cxnLst/>
              <a:rect l="l" t="t" r="r" b="b"/>
              <a:pathLst>
                <a:path w="1800" h="156" extrusionOk="0">
                  <a:moveTo>
                    <a:pt x="1" y="0"/>
                  </a:moveTo>
                  <a:lnTo>
                    <a:pt x="1" y="155"/>
                  </a:lnTo>
                  <a:lnTo>
                    <a:pt x="1800" y="155"/>
                  </a:lnTo>
                  <a:lnTo>
                    <a:pt x="18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 name="Google Shape;536;p33"/>
            <p:cNvSpPr/>
            <p:nvPr/>
          </p:nvSpPr>
          <p:spPr>
            <a:xfrm>
              <a:off x="3874150" y="4274875"/>
              <a:ext cx="73325" cy="3900"/>
            </a:xfrm>
            <a:custGeom>
              <a:avLst/>
              <a:gdLst/>
              <a:ahLst/>
              <a:cxnLst/>
              <a:rect l="l" t="t" r="r" b="b"/>
              <a:pathLst>
                <a:path w="2933" h="156" extrusionOk="0">
                  <a:moveTo>
                    <a:pt x="1" y="0"/>
                  </a:moveTo>
                  <a:lnTo>
                    <a:pt x="1" y="155"/>
                  </a:lnTo>
                  <a:lnTo>
                    <a:pt x="2932" y="155"/>
                  </a:lnTo>
                  <a:lnTo>
                    <a:pt x="2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 name="Google Shape;537;p33"/>
            <p:cNvSpPr/>
            <p:nvPr/>
          </p:nvSpPr>
          <p:spPr>
            <a:xfrm>
              <a:off x="3883850" y="4255100"/>
              <a:ext cx="51600" cy="3900"/>
            </a:xfrm>
            <a:custGeom>
              <a:avLst/>
              <a:gdLst/>
              <a:ahLst/>
              <a:cxnLst/>
              <a:rect l="l" t="t" r="r" b="b"/>
              <a:pathLst>
                <a:path w="2064" h="156" extrusionOk="0">
                  <a:moveTo>
                    <a:pt x="1" y="0"/>
                  </a:moveTo>
                  <a:lnTo>
                    <a:pt x="1" y="155"/>
                  </a:lnTo>
                  <a:lnTo>
                    <a:pt x="2063" y="155"/>
                  </a:lnTo>
                  <a:lnTo>
                    <a:pt x="20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 name="Google Shape;538;p33"/>
            <p:cNvSpPr/>
            <p:nvPr/>
          </p:nvSpPr>
          <p:spPr>
            <a:xfrm>
              <a:off x="4009875" y="4264800"/>
              <a:ext cx="19400" cy="3900"/>
            </a:xfrm>
            <a:custGeom>
              <a:avLst/>
              <a:gdLst/>
              <a:ahLst/>
              <a:cxnLst/>
              <a:rect l="l" t="t" r="r" b="b"/>
              <a:pathLst>
                <a:path w="776" h="156" extrusionOk="0">
                  <a:moveTo>
                    <a:pt x="0" y="0"/>
                  </a:moveTo>
                  <a:lnTo>
                    <a:pt x="0" y="155"/>
                  </a:lnTo>
                  <a:lnTo>
                    <a:pt x="776" y="155"/>
                  </a:lnTo>
                  <a:lnTo>
                    <a:pt x="7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 name="Google Shape;539;p33"/>
            <p:cNvSpPr/>
            <p:nvPr/>
          </p:nvSpPr>
          <p:spPr>
            <a:xfrm>
              <a:off x="3941250" y="4255100"/>
              <a:ext cx="81825" cy="3900"/>
            </a:xfrm>
            <a:custGeom>
              <a:avLst/>
              <a:gdLst/>
              <a:ahLst/>
              <a:cxnLst/>
              <a:rect l="l" t="t" r="r" b="b"/>
              <a:pathLst>
                <a:path w="3273" h="156" extrusionOk="0">
                  <a:moveTo>
                    <a:pt x="0" y="0"/>
                  </a:moveTo>
                  <a:lnTo>
                    <a:pt x="0" y="155"/>
                  </a:lnTo>
                  <a:lnTo>
                    <a:pt x="3273" y="155"/>
                  </a:lnTo>
                  <a:lnTo>
                    <a:pt x="32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 name="Google Shape;540;p33"/>
            <p:cNvSpPr/>
            <p:nvPr/>
          </p:nvSpPr>
          <p:spPr>
            <a:xfrm>
              <a:off x="3874150" y="4284575"/>
              <a:ext cx="98125" cy="3900"/>
            </a:xfrm>
            <a:custGeom>
              <a:avLst/>
              <a:gdLst/>
              <a:ahLst/>
              <a:cxnLst/>
              <a:rect l="l" t="t" r="r" b="b"/>
              <a:pathLst>
                <a:path w="3925" h="156" extrusionOk="0">
                  <a:moveTo>
                    <a:pt x="1" y="0"/>
                  </a:moveTo>
                  <a:lnTo>
                    <a:pt x="1" y="155"/>
                  </a:lnTo>
                  <a:lnTo>
                    <a:pt x="3925" y="155"/>
                  </a:lnTo>
                  <a:lnTo>
                    <a:pt x="39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 name="Google Shape;541;p33"/>
            <p:cNvSpPr/>
            <p:nvPr/>
          </p:nvSpPr>
          <p:spPr>
            <a:xfrm>
              <a:off x="4018775" y="4245025"/>
              <a:ext cx="52775" cy="3900"/>
            </a:xfrm>
            <a:custGeom>
              <a:avLst/>
              <a:gdLst/>
              <a:ahLst/>
              <a:cxnLst/>
              <a:rect l="l" t="t" r="r" b="b"/>
              <a:pathLst>
                <a:path w="2111" h="156" extrusionOk="0">
                  <a:moveTo>
                    <a:pt x="1" y="0"/>
                  </a:moveTo>
                  <a:lnTo>
                    <a:pt x="1" y="155"/>
                  </a:lnTo>
                  <a:lnTo>
                    <a:pt x="2110" y="155"/>
                  </a:lnTo>
                  <a:lnTo>
                    <a:pt x="21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 name="Google Shape;542;p33"/>
            <p:cNvSpPr/>
            <p:nvPr/>
          </p:nvSpPr>
          <p:spPr>
            <a:xfrm>
              <a:off x="3965275" y="4245025"/>
              <a:ext cx="49275" cy="3900"/>
            </a:xfrm>
            <a:custGeom>
              <a:avLst/>
              <a:gdLst/>
              <a:ahLst/>
              <a:cxnLst/>
              <a:rect l="l" t="t" r="r" b="b"/>
              <a:pathLst>
                <a:path w="1971" h="156" extrusionOk="0">
                  <a:moveTo>
                    <a:pt x="1" y="0"/>
                  </a:moveTo>
                  <a:lnTo>
                    <a:pt x="1" y="155"/>
                  </a:lnTo>
                  <a:lnTo>
                    <a:pt x="1970" y="155"/>
                  </a:lnTo>
                  <a:lnTo>
                    <a:pt x="19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 name="Google Shape;543;p33"/>
            <p:cNvSpPr/>
            <p:nvPr/>
          </p:nvSpPr>
          <p:spPr>
            <a:xfrm>
              <a:off x="4026925" y="4255100"/>
              <a:ext cx="32975" cy="3900"/>
            </a:xfrm>
            <a:custGeom>
              <a:avLst/>
              <a:gdLst/>
              <a:ahLst/>
              <a:cxnLst/>
              <a:rect l="l" t="t" r="r" b="b"/>
              <a:pathLst>
                <a:path w="1319" h="156" extrusionOk="0">
                  <a:moveTo>
                    <a:pt x="1" y="0"/>
                  </a:moveTo>
                  <a:lnTo>
                    <a:pt x="1" y="155"/>
                  </a:lnTo>
                  <a:lnTo>
                    <a:pt x="1319" y="155"/>
                  </a:lnTo>
                  <a:lnTo>
                    <a:pt x="13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 name="Google Shape;544;p33"/>
            <p:cNvSpPr/>
            <p:nvPr/>
          </p:nvSpPr>
          <p:spPr>
            <a:xfrm>
              <a:off x="3866400" y="4255100"/>
              <a:ext cx="10100" cy="3900"/>
            </a:xfrm>
            <a:custGeom>
              <a:avLst/>
              <a:gdLst/>
              <a:ahLst/>
              <a:cxnLst/>
              <a:rect l="l" t="t" r="r" b="b"/>
              <a:pathLst>
                <a:path w="404" h="156" extrusionOk="0">
                  <a:moveTo>
                    <a:pt x="1" y="0"/>
                  </a:moveTo>
                  <a:lnTo>
                    <a:pt x="1" y="155"/>
                  </a:lnTo>
                  <a:lnTo>
                    <a:pt x="404" y="155"/>
                  </a:lnTo>
                  <a:lnTo>
                    <a:pt x="4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 name="Google Shape;545;p33"/>
            <p:cNvSpPr/>
            <p:nvPr/>
          </p:nvSpPr>
          <p:spPr>
            <a:xfrm>
              <a:off x="3856325" y="4264800"/>
              <a:ext cx="10100" cy="3900"/>
            </a:xfrm>
            <a:custGeom>
              <a:avLst/>
              <a:gdLst/>
              <a:ahLst/>
              <a:cxnLst/>
              <a:rect l="l" t="t" r="r" b="b"/>
              <a:pathLst>
                <a:path w="404" h="156" extrusionOk="0">
                  <a:moveTo>
                    <a:pt x="0" y="0"/>
                  </a:moveTo>
                  <a:lnTo>
                    <a:pt x="0" y="155"/>
                  </a:lnTo>
                  <a:lnTo>
                    <a:pt x="404" y="155"/>
                  </a:lnTo>
                  <a:lnTo>
                    <a:pt x="4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 name="Google Shape;546;p33"/>
            <p:cNvSpPr/>
            <p:nvPr/>
          </p:nvSpPr>
          <p:spPr>
            <a:xfrm>
              <a:off x="3874150" y="4264800"/>
              <a:ext cx="60125" cy="3900"/>
            </a:xfrm>
            <a:custGeom>
              <a:avLst/>
              <a:gdLst/>
              <a:ahLst/>
              <a:cxnLst/>
              <a:rect l="l" t="t" r="r" b="b"/>
              <a:pathLst>
                <a:path w="2405" h="156" extrusionOk="0">
                  <a:moveTo>
                    <a:pt x="1" y="0"/>
                  </a:moveTo>
                  <a:lnTo>
                    <a:pt x="1" y="155"/>
                  </a:lnTo>
                  <a:lnTo>
                    <a:pt x="2405" y="155"/>
                  </a:lnTo>
                  <a:lnTo>
                    <a:pt x="24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 name="Google Shape;547;p33"/>
            <p:cNvSpPr/>
            <p:nvPr/>
          </p:nvSpPr>
          <p:spPr>
            <a:xfrm>
              <a:off x="3883850" y="4295025"/>
              <a:ext cx="60125" cy="3900"/>
            </a:xfrm>
            <a:custGeom>
              <a:avLst/>
              <a:gdLst/>
              <a:ahLst/>
              <a:cxnLst/>
              <a:rect l="l" t="t" r="r" b="b"/>
              <a:pathLst>
                <a:path w="2405" h="156" extrusionOk="0">
                  <a:moveTo>
                    <a:pt x="1" y="1"/>
                  </a:moveTo>
                  <a:lnTo>
                    <a:pt x="1" y="156"/>
                  </a:lnTo>
                  <a:lnTo>
                    <a:pt x="2405" y="156"/>
                  </a:lnTo>
                  <a:lnTo>
                    <a:pt x="24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 name="Google Shape;548;p33"/>
            <p:cNvSpPr/>
            <p:nvPr/>
          </p:nvSpPr>
          <p:spPr>
            <a:xfrm>
              <a:off x="3996300" y="4304725"/>
              <a:ext cx="45775" cy="3900"/>
            </a:xfrm>
            <a:custGeom>
              <a:avLst/>
              <a:gdLst/>
              <a:ahLst/>
              <a:cxnLst/>
              <a:rect l="l" t="t" r="r" b="b"/>
              <a:pathLst>
                <a:path w="1831" h="156" extrusionOk="0">
                  <a:moveTo>
                    <a:pt x="0" y="1"/>
                  </a:moveTo>
                  <a:lnTo>
                    <a:pt x="0" y="156"/>
                  </a:lnTo>
                  <a:lnTo>
                    <a:pt x="1830" y="156"/>
                  </a:lnTo>
                  <a:lnTo>
                    <a:pt x="18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 name="Google Shape;549;p33"/>
            <p:cNvSpPr/>
            <p:nvPr/>
          </p:nvSpPr>
          <p:spPr>
            <a:xfrm>
              <a:off x="3949000" y="4295025"/>
              <a:ext cx="60500" cy="3900"/>
            </a:xfrm>
            <a:custGeom>
              <a:avLst/>
              <a:gdLst/>
              <a:ahLst/>
              <a:cxnLst/>
              <a:rect l="l" t="t" r="r" b="b"/>
              <a:pathLst>
                <a:path w="2420" h="156" extrusionOk="0">
                  <a:moveTo>
                    <a:pt x="0" y="1"/>
                  </a:moveTo>
                  <a:lnTo>
                    <a:pt x="0" y="156"/>
                  </a:lnTo>
                  <a:lnTo>
                    <a:pt x="2420" y="156"/>
                  </a:lnTo>
                  <a:lnTo>
                    <a:pt x="24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 name="Google Shape;550;p33"/>
            <p:cNvSpPr/>
            <p:nvPr/>
          </p:nvSpPr>
          <p:spPr>
            <a:xfrm>
              <a:off x="3938125" y="4304725"/>
              <a:ext cx="52375" cy="3900"/>
            </a:xfrm>
            <a:custGeom>
              <a:avLst/>
              <a:gdLst/>
              <a:ahLst/>
              <a:cxnLst/>
              <a:rect l="l" t="t" r="r" b="b"/>
              <a:pathLst>
                <a:path w="2095" h="156" extrusionOk="0">
                  <a:moveTo>
                    <a:pt x="1" y="1"/>
                  </a:moveTo>
                  <a:lnTo>
                    <a:pt x="1" y="156"/>
                  </a:lnTo>
                  <a:lnTo>
                    <a:pt x="2095" y="156"/>
                  </a:lnTo>
                  <a:lnTo>
                    <a:pt x="20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 name="Google Shape;551;p33"/>
            <p:cNvSpPr/>
            <p:nvPr/>
          </p:nvSpPr>
          <p:spPr>
            <a:xfrm>
              <a:off x="3905950" y="4304725"/>
              <a:ext cx="28325" cy="3900"/>
            </a:xfrm>
            <a:custGeom>
              <a:avLst/>
              <a:gdLst/>
              <a:ahLst/>
              <a:cxnLst/>
              <a:rect l="l" t="t" r="r" b="b"/>
              <a:pathLst>
                <a:path w="1133" h="156" extrusionOk="0">
                  <a:moveTo>
                    <a:pt x="1" y="1"/>
                  </a:moveTo>
                  <a:lnTo>
                    <a:pt x="1" y="156"/>
                  </a:lnTo>
                  <a:lnTo>
                    <a:pt x="1133" y="156"/>
                  </a:lnTo>
                  <a:lnTo>
                    <a:pt x="11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 name="Google Shape;552;p33"/>
            <p:cNvSpPr/>
            <p:nvPr/>
          </p:nvSpPr>
          <p:spPr>
            <a:xfrm>
              <a:off x="3883850" y="4304725"/>
              <a:ext cx="17475" cy="3900"/>
            </a:xfrm>
            <a:custGeom>
              <a:avLst/>
              <a:gdLst/>
              <a:ahLst/>
              <a:cxnLst/>
              <a:rect l="l" t="t" r="r" b="b"/>
              <a:pathLst>
                <a:path w="699" h="156" extrusionOk="0">
                  <a:moveTo>
                    <a:pt x="1" y="1"/>
                  </a:moveTo>
                  <a:lnTo>
                    <a:pt x="1" y="156"/>
                  </a:lnTo>
                  <a:lnTo>
                    <a:pt x="699" y="156"/>
                  </a:lnTo>
                  <a:lnTo>
                    <a:pt x="6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 name="Google Shape;553;p33"/>
            <p:cNvSpPr/>
            <p:nvPr/>
          </p:nvSpPr>
          <p:spPr>
            <a:xfrm>
              <a:off x="3951325" y="4274875"/>
              <a:ext cx="64775" cy="3900"/>
            </a:xfrm>
            <a:custGeom>
              <a:avLst/>
              <a:gdLst/>
              <a:ahLst/>
              <a:cxnLst/>
              <a:rect l="l" t="t" r="r" b="b"/>
              <a:pathLst>
                <a:path w="2591" h="156" extrusionOk="0">
                  <a:moveTo>
                    <a:pt x="0" y="0"/>
                  </a:moveTo>
                  <a:lnTo>
                    <a:pt x="0" y="155"/>
                  </a:lnTo>
                  <a:lnTo>
                    <a:pt x="2590" y="155"/>
                  </a:lnTo>
                  <a:lnTo>
                    <a:pt x="25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 name="Google Shape;554;p33"/>
            <p:cNvSpPr/>
            <p:nvPr/>
          </p:nvSpPr>
          <p:spPr>
            <a:xfrm>
              <a:off x="4020725" y="4274875"/>
              <a:ext cx="41125" cy="3900"/>
            </a:xfrm>
            <a:custGeom>
              <a:avLst/>
              <a:gdLst/>
              <a:ahLst/>
              <a:cxnLst/>
              <a:rect l="l" t="t" r="r" b="b"/>
              <a:pathLst>
                <a:path w="1645" h="156" extrusionOk="0">
                  <a:moveTo>
                    <a:pt x="0" y="0"/>
                  </a:moveTo>
                  <a:lnTo>
                    <a:pt x="0" y="155"/>
                  </a:lnTo>
                  <a:lnTo>
                    <a:pt x="1644" y="155"/>
                  </a:lnTo>
                  <a:lnTo>
                    <a:pt x="16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 name="Google Shape;555;p33"/>
            <p:cNvSpPr/>
            <p:nvPr/>
          </p:nvSpPr>
          <p:spPr>
            <a:xfrm>
              <a:off x="3940075" y="4264800"/>
              <a:ext cx="65175" cy="3900"/>
            </a:xfrm>
            <a:custGeom>
              <a:avLst/>
              <a:gdLst/>
              <a:ahLst/>
              <a:cxnLst/>
              <a:rect l="l" t="t" r="r" b="b"/>
              <a:pathLst>
                <a:path w="2607" h="156" extrusionOk="0">
                  <a:moveTo>
                    <a:pt x="0" y="0"/>
                  </a:moveTo>
                  <a:lnTo>
                    <a:pt x="0" y="155"/>
                  </a:lnTo>
                  <a:lnTo>
                    <a:pt x="2606" y="155"/>
                  </a:lnTo>
                  <a:lnTo>
                    <a:pt x="26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 name="Google Shape;556;p33"/>
            <p:cNvSpPr/>
            <p:nvPr/>
          </p:nvSpPr>
          <p:spPr>
            <a:xfrm>
              <a:off x="3856325" y="4274875"/>
              <a:ext cx="10100" cy="3900"/>
            </a:xfrm>
            <a:custGeom>
              <a:avLst/>
              <a:gdLst/>
              <a:ahLst/>
              <a:cxnLst/>
              <a:rect l="l" t="t" r="r" b="b"/>
              <a:pathLst>
                <a:path w="404" h="156" extrusionOk="0">
                  <a:moveTo>
                    <a:pt x="0" y="0"/>
                  </a:moveTo>
                  <a:lnTo>
                    <a:pt x="0" y="155"/>
                  </a:lnTo>
                  <a:lnTo>
                    <a:pt x="404" y="155"/>
                  </a:lnTo>
                  <a:lnTo>
                    <a:pt x="4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 name="Google Shape;557;p33"/>
            <p:cNvSpPr/>
            <p:nvPr/>
          </p:nvSpPr>
          <p:spPr>
            <a:xfrm>
              <a:off x="3856325" y="4284575"/>
              <a:ext cx="10100" cy="3900"/>
            </a:xfrm>
            <a:custGeom>
              <a:avLst/>
              <a:gdLst/>
              <a:ahLst/>
              <a:cxnLst/>
              <a:rect l="l" t="t" r="r" b="b"/>
              <a:pathLst>
                <a:path w="404" h="156" extrusionOk="0">
                  <a:moveTo>
                    <a:pt x="0" y="0"/>
                  </a:moveTo>
                  <a:lnTo>
                    <a:pt x="0" y="155"/>
                  </a:lnTo>
                  <a:lnTo>
                    <a:pt x="404" y="155"/>
                  </a:lnTo>
                  <a:lnTo>
                    <a:pt x="4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 name="Google Shape;558;p33"/>
            <p:cNvSpPr/>
            <p:nvPr/>
          </p:nvSpPr>
          <p:spPr>
            <a:xfrm>
              <a:off x="3866400" y="4295025"/>
              <a:ext cx="10100" cy="3900"/>
            </a:xfrm>
            <a:custGeom>
              <a:avLst/>
              <a:gdLst/>
              <a:ahLst/>
              <a:cxnLst/>
              <a:rect l="l" t="t" r="r" b="b"/>
              <a:pathLst>
                <a:path w="404" h="156" extrusionOk="0">
                  <a:moveTo>
                    <a:pt x="1" y="1"/>
                  </a:moveTo>
                  <a:lnTo>
                    <a:pt x="1" y="156"/>
                  </a:lnTo>
                  <a:lnTo>
                    <a:pt x="404" y="156"/>
                  </a:lnTo>
                  <a:lnTo>
                    <a:pt x="4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 name="Google Shape;559;p33"/>
            <p:cNvSpPr/>
            <p:nvPr/>
          </p:nvSpPr>
          <p:spPr>
            <a:xfrm>
              <a:off x="3866400" y="4304725"/>
              <a:ext cx="10100" cy="3900"/>
            </a:xfrm>
            <a:custGeom>
              <a:avLst/>
              <a:gdLst/>
              <a:ahLst/>
              <a:cxnLst/>
              <a:rect l="l" t="t" r="r" b="b"/>
              <a:pathLst>
                <a:path w="404" h="156" extrusionOk="0">
                  <a:moveTo>
                    <a:pt x="1" y="1"/>
                  </a:moveTo>
                  <a:lnTo>
                    <a:pt x="1" y="156"/>
                  </a:lnTo>
                  <a:lnTo>
                    <a:pt x="404" y="156"/>
                  </a:lnTo>
                  <a:lnTo>
                    <a:pt x="4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 name="Google Shape;560;p33"/>
            <p:cNvSpPr/>
            <p:nvPr/>
          </p:nvSpPr>
          <p:spPr>
            <a:xfrm>
              <a:off x="3856325" y="4312875"/>
              <a:ext cx="10100" cy="3900"/>
            </a:xfrm>
            <a:custGeom>
              <a:avLst/>
              <a:gdLst/>
              <a:ahLst/>
              <a:cxnLst/>
              <a:rect l="l" t="t" r="r" b="b"/>
              <a:pathLst>
                <a:path w="404" h="156" extrusionOk="0">
                  <a:moveTo>
                    <a:pt x="0" y="0"/>
                  </a:moveTo>
                  <a:lnTo>
                    <a:pt x="0" y="155"/>
                  </a:lnTo>
                  <a:lnTo>
                    <a:pt x="404" y="155"/>
                  </a:lnTo>
                  <a:lnTo>
                    <a:pt x="4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 name="Google Shape;561;p33"/>
            <p:cNvSpPr/>
            <p:nvPr/>
          </p:nvSpPr>
          <p:spPr>
            <a:xfrm>
              <a:off x="3874150" y="4312875"/>
              <a:ext cx="71375" cy="3900"/>
            </a:xfrm>
            <a:custGeom>
              <a:avLst/>
              <a:gdLst/>
              <a:ahLst/>
              <a:cxnLst/>
              <a:rect l="l" t="t" r="r" b="b"/>
              <a:pathLst>
                <a:path w="2855" h="156" extrusionOk="0">
                  <a:moveTo>
                    <a:pt x="1" y="0"/>
                  </a:moveTo>
                  <a:lnTo>
                    <a:pt x="1" y="155"/>
                  </a:lnTo>
                  <a:lnTo>
                    <a:pt x="2855" y="155"/>
                  </a:lnTo>
                  <a:lnTo>
                    <a:pt x="2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 name="Google Shape;562;p33"/>
            <p:cNvSpPr/>
            <p:nvPr/>
          </p:nvSpPr>
          <p:spPr>
            <a:xfrm>
              <a:off x="3866400" y="4322950"/>
              <a:ext cx="10100" cy="3900"/>
            </a:xfrm>
            <a:custGeom>
              <a:avLst/>
              <a:gdLst/>
              <a:ahLst/>
              <a:cxnLst/>
              <a:rect l="l" t="t" r="r" b="b"/>
              <a:pathLst>
                <a:path w="404" h="156" extrusionOk="0">
                  <a:moveTo>
                    <a:pt x="1" y="0"/>
                  </a:moveTo>
                  <a:lnTo>
                    <a:pt x="1" y="156"/>
                  </a:lnTo>
                  <a:lnTo>
                    <a:pt x="404" y="156"/>
                  </a:lnTo>
                  <a:lnTo>
                    <a:pt x="4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 name="Google Shape;563;p33"/>
            <p:cNvSpPr/>
            <p:nvPr/>
          </p:nvSpPr>
          <p:spPr>
            <a:xfrm>
              <a:off x="3883850" y="4322950"/>
              <a:ext cx="76800" cy="3900"/>
            </a:xfrm>
            <a:custGeom>
              <a:avLst/>
              <a:gdLst/>
              <a:ahLst/>
              <a:cxnLst/>
              <a:rect l="l" t="t" r="r" b="b"/>
              <a:pathLst>
                <a:path w="3072" h="156" extrusionOk="0">
                  <a:moveTo>
                    <a:pt x="1" y="0"/>
                  </a:moveTo>
                  <a:lnTo>
                    <a:pt x="1" y="156"/>
                  </a:lnTo>
                  <a:lnTo>
                    <a:pt x="3071" y="156"/>
                  </a:lnTo>
                  <a:lnTo>
                    <a:pt x="3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 name="Google Shape;564;p33"/>
            <p:cNvSpPr/>
            <p:nvPr/>
          </p:nvSpPr>
          <p:spPr>
            <a:xfrm>
              <a:off x="3874150" y="4353200"/>
              <a:ext cx="73325" cy="3900"/>
            </a:xfrm>
            <a:custGeom>
              <a:avLst/>
              <a:gdLst/>
              <a:ahLst/>
              <a:cxnLst/>
              <a:rect l="l" t="t" r="r" b="b"/>
              <a:pathLst>
                <a:path w="2933" h="156" extrusionOk="0">
                  <a:moveTo>
                    <a:pt x="1" y="0"/>
                  </a:moveTo>
                  <a:lnTo>
                    <a:pt x="1" y="155"/>
                  </a:lnTo>
                  <a:lnTo>
                    <a:pt x="2932" y="155"/>
                  </a:lnTo>
                  <a:lnTo>
                    <a:pt x="2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 name="Google Shape;565;p33"/>
            <p:cNvSpPr/>
            <p:nvPr/>
          </p:nvSpPr>
          <p:spPr>
            <a:xfrm>
              <a:off x="3883850" y="4332650"/>
              <a:ext cx="51600" cy="3900"/>
            </a:xfrm>
            <a:custGeom>
              <a:avLst/>
              <a:gdLst/>
              <a:ahLst/>
              <a:cxnLst/>
              <a:rect l="l" t="t" r="r" b="b"/>
              <a:pathLst>
                <a:path w="2064" h="156" extrusionOk="0">
                  <a:moveTo>
                    <a:pt x="1" y="0"/>
                  </a:moveTo>
                  <a:lnTo>
                    <a:pt x="1" y="155"/>
                  </a:lnTo>
                  <a:lnTo>
                    <a:pt x="2063" y="155"/>
                  </a:lnTo>
                  <a:lnTo>
                    <a:pt x="20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566;p33"/>
            <p:cNvSpPr/>
            <p:nvPr/>
          </p:nvSpPr>
          <p:spPr>
            <a:xfrm>
              <a:off x="3941250" y="4332650"/>
              <a:ext cx="81825" cy="3900"/>
            </a:xfrm>
            <a:custGeom>
              <a:avLst/>
              <a:gdLst/>
              <a:ahLst/>
              <a:cxnLst/>
              <a:rect l="l" t="t" r="r" b="b"/>
              <a:pathLst>
                <a:path w="3273" h="156" extrusionOk="0">
                  <a:moveTo>
                    <a:pt x="0" y="0"/>
                  </a:moveTo>
                  <a:lnTo>
                    <a:pt x="0" y="155"/>
                  </a:lnTo>
                  <a:lnTo>
                    <a:pt x="3273" y="155"/>
                  </a:lnTo>
                  <a:lnTo>
                    <a:pt x="32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 name="Google Shape;567;p33"/>
            <p:cNvSpPr/>
            <p:nvPr/>
          </p:nvSpPr>
          <p:spPr>
            <a:xfrm>
              <a:off x="3874150" y="4362875"/>
              <a:ext cx="98125" cy="3925"/>
            </a:xfrm>
            <a:custGeom>
              <a:avLst/>
              <a:gdLst/>
              <a:ahLst/>
              <a:cxnLst/>
              <a:rect l="l" t="t" r="r" b="b"/>
              <a:pathLst>
                <a:path w="3925" h="157" extrusionOk="0">
                  <a:moveTo>
                    <a:pt x="1" y="1"/>
                  </a:moveTo>
                  <a:lnTo>
                    <a:pt x="1" y="156"/>
                  </a:lnTo>
                  <a:lnTo>
                    <a:pt x="3925" y="156"/>
                  </a:lnTo>
                  <a:lnTo>
                    <a:pt x="39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 name="Google Shape;568;p33"/>
            <p:cNvSpPr/>
            <p:nvPr/>
          </p:nvSpPr>
          <p:spPr>
            <a:xfrm>
              <a:off x="4018775" y="4322950"/>
              <a:ext cx="52775" cy="3900"/>
            </a:xfrm>
            <a:custGeom>
              <a:avLst/>
              <a:gdLst/>
              <a:ahLst/>
              <a:cxnLst/>
              <a:rect l="l" t="t" r="r" b="b"/>
              <a:pathLst>
                <a:path w="2111" h="156" extrusionOk="0">
                  <a:moveTo>
                    <a:pt x="1" y="0"/>
                  </a:moveTo>
                  <a:lnTo>
                    <a:pt x="1" y="156"/>
                  </a:lnTo>
                  <a:lnTo>
                    <a:pt x="2110" y="156"/>
                  </a:lnTo>
                  <a:lnTo>
                    <a:pt x="21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 name="Google Shape;569;p33"/>
            <p:cNvSpPr/>
            <p:nvPr/>
          </p:nvSpPr>
          <p:spPr>
            <a:xfrm>
              <a:off x="3965275" y="4322950"/>
              <a:ext cx="49275" cy="3900"/>
            </a:xfrm>
            <a:custGeom>
              <a:avLst/>
              <a:gdLst/>
              <a:ahLst/>
              <a:cxnLst/>
              <a:rect l="l" t="t" r="r" b="b"/>
              <a:pathLst>
                <a:path w="1971" h="156" extrusionOk="0">
                  <a:moveTo>
                    <a:pt x="1" y="0"/>
                  </a:moveTo>
                  <a:lnTo>
                    <a:pt x="1" y="156"/>
                  </a:lnTo>
                  <a:lnTo>
                    <a:pt x="1970" y="156"/>
                  </a:lnTo>
                  <a:lnTo>
                    <a:pt x="19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 name="Google Shape;570;p33"/>
            <p:cNvSpPr/>
            <p:nvPr/>
          </p:nvSpPr>
          <p:spPr>
            <a:xfrm>
              <a:off x="4026925" y="4332650"/>
              <a:ext cx="32975" cy="3900"/>
            </a:xfrm>
            <a:custGeom>
              <a:avLst/>
              <a:gdLst/>
              <a:ahLst/>
              <a:cxnLst/>
              <a:rect l="l" t="t" r="r" b="b"/>
              <a:pathLst>
                <a:path w="1319" h="156" extrusionOk="0">
                  <a:moveTo>
                    <a:pt x="1" y="0"/>
                  </a:moveTo>
                  <a:lnTo>
                    <a:pt x="1" y="155"/>
                  </a:lnTo>
                  <a:lnTo>
                    <a:pt x="1319" y="155"/>
                  </a:lnTo>
                  <a:lnTo>
                    <a:pt x="13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 name="Google Shape;571;p33"/>
            <p:cNvSpPr/>
            <p:nvPr/>
          </p:nvSpPr>
          <p:spPr>
            <a:xfrm>
              <a:off x="3866400" y="4332650"/>
              <a:ext cx="10100" cy="3900"/>
            </a:xfrm>
            <a:custGeom>
              <a:avLst/>
              <a:gdLst/>
              <a:ahLst/>
              <a:cxnLst/>
              <a:rect l="l" t="t" r="r" b="b"/>
              <a:pathLst>
                <a:path w="404" h="156" extrusionOk="0">
                  <a:moveTo>
                    <a:pt x="1" y="0"/>
                  </a:moveTo>
                  <a:lnTo>
                    <a:pt x="1" y="155"/>
                  </a:lnTo>
                  <a:lnTo>
                    <a:pt x="404" y="155"/>
                  </a:lnTo>
                  <a:lnTo>
                    <a:pt x="4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 name="Google Shape;572;p33"/>
            <p:cNvSpPr/>
            <p:nvPr/>
          </p:nvSpPr>
          <p:spPr>
            <a:xfrm>
              <a:off x="3856325" y="4342725"/>
              <a:ext cx="10100" cy="3900"/>
            </a:xfrm>
            <a:custGeom>
              <a:avLst/>
              <a:gdLst/>
              <a:ahLst/>
              <a:cxnLst/>
              <a:rect l="l" t="t" r="r" b="b"/>
              <a:pathLst>
                <a:path w="404" h="156" extrusionOk="0">
                  <a:moveTo>
                    <a:pt x="0" y="0"/>
                  </a:moveTo>
                  <a:lnTo>
                    <a:pt x="0" y="156"/>
                  </a:lnTo>
                  <a:lnTo>
                    <a:pt x="404" y="156"/>
                  </a:lnTo>
                  <a:lnTo>
                    <a:pt x="4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 name="Google Shape;573;p33"/>
            <p:cNvSpPr/>
            <p:nvPr/>
          </p:nvSpPr>
          <p:spPr>
            <a:xfrm>
              <a:off x="3874150" y="4342725"/>
              <a:ext cx="60125" cy="3900"/>
            </a:xfrm>
            <a:custGeom>
              <a:avLst/>
              <a:gdLst/>
              <a:ahLst/>
              <a:cxnLst/>
              <a:rect l="l" t="t" r="r" b="b"/>
              <a:pathLst>
                <a:path w="2405" h="156" extrusionOk="0">
                  <a:moveTo>
                    <a:pt x="1" y="0"/>
                  </a:moveTo>
                  <a:lnTo>
                    <a:pt x="1" y="156"/>
                  </a:lnTo>
                  <a:lnTo>
                    <a:pt x="2405" y="156"/>
                  </a:lnTo>
                  <a:lnTo>
                    <a:pt x="24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 name="Google Shape;574;p33"/>
            <p:cNvSpPr/>
            <p:nvPr/>
          </p:nvSpPr>
          <p:spPr>
            <a:xfrm>
              <a:off x="3951325" y="4353200"/>
              <a:ext cx="64775" cy="3900"/>
            </a:xfrm>
            <a:custGeom>
              <a:avLst/>
              <a:gdLst/>
              <a:ahLst/>
              <a:cxnLst/>
              <a:rect l="l" t="t" r="r" b="b"/>
              <a:pathLst>
                <a:path w="2591" h="156" extrusionOk="0">
                  <a:moveTo>
                    <a:pt x="0" y="0"/>
                  </a:moveTo>
                  <a:lnTo>
                    <a:pt x="0" y="155"/>
                  </a:lnTo>
                  <a:lnTo>
                    <a:pt x="2590" y="155"/>
                  </a:lnTo>
                  <a:lnTo>
                    <a:pt x="25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 name="Google Shape;575;p33"/>
            <p:cNvSpPr/>
            <p:nvPr/>
          </p:nvSpPr>
          <p:spPr>
            <a:xfrm>
              <a:off x="3940075" y="4342725"/>
              <a:ext cx="65175" cy="3900"/>
            </a:xfrm>
            <a:custGeom>
              <a:avLst/>
              <a:gdLst/>
              <a:ahLst/>
              <a:cxnLst/>
              <a:rect l="l" t="t" r="r" b="b"/>
              <a:pathLst>
                <a:path w="2607" h="156" extrusionOk="0">
                  <a:moveTo>
                    <a:pt x="0" y="0"/>
                  </a:moveTo>
                  <a:lnTo>
                    <a:pt x="0" y="156"/>
                  </a:lnTo>
                  <a:lnTo>
                    <a:pt x="2606" y="156"/>
                  </a:lnTo>
                  <a:lnTo>
                    <a:pt x="26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 name="Google Shape;576;p33"/>
            <p:cNvSpPr/>
            <p:nvPr/>
          </p:nvSpPr>
          <p:spPr>
            <a:xfrm>
              <a:off x="3856325" y="4353200"/>
              <a:ext cx="10100" cy="3900"/>
            </a:xfrm>
            <a:custGeom>
              <a:avLst/>
              <a:gdLst/>
              <a:ahLst/>
              <a:cxnLst/>
              <a:rect l="l" t="t" r="r" b="b"/>
              <a:pathLst>
                <a:path w="404" h="156" extrusionOk="0">
                  <a:moveTo>
                    <a:pt x="0" y="0"/>
                  </a:moveTo>
                  <a:lnTo>
                    <a:pt x="0" y="155"/>
                  </a:lnTo>
                  <a:lnTo>
                    <a:pt x="404" y="155"/>
                  </a:lnTo>
                  <a:lnTo>
                    <a:pt x="4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 name="Google Shape;577;p33"/>
            <p:cNvSpPr/>
            <p:nvPr/>
          </p:nvSpPr>
          <p:spPr>
            <a:xfrm>
              <a:off x="3857875" y="4217975"/>
              <a:ext cx="5850" cy="8450"/>
            </a:xfrm>
            <a:custGeom>
              <a:avLst/>
              <a:gdLst/>
              <a:ahLst/>
              <a:cxnLst/>
              <a:rect l="l" t="t" r="r" b="b"/>
              <a:pathLst>
                <a:path w="234" h="338" extrusionOk="0">
                  <a:moveTo>
                    <a:pt x="179" y="0"/>
                  </a:moveTo>
                  <a:cubicBezTo>
                    <a:pt x="171" y="0"/>
                    <a:pt x="163" y="4"/>
                    <a:pt x="156" y="12"/>
                  </a:cubicBezTo>
                  <a:lnTo>
                    <a:pt x="0" y="167"/>
                  </a:lnTo>
                  <a:lnTo>
                    <a:pt x="156" y="322"/>
                  </a:lnTo>
                  <a:cubicBezTo>
                    <a:pt x="156" y="338"/>
                    <a:pt x="171" y="338"/>
                    <a:pt x="171" y="338"/>
                  </a:cubicBezTo>
                  <a:lnTo>
                    <a:pt x="187" y="322"/>
                  </a:lnTo>
                  <a:cubicBezTo>
                    <a:pt x="218" y="322"/>
                    <a:pt x="218" y="307"/>
                    <a:pt x="187" y="291"/>
                  </a:cubicBezTo>
                  <a:lnTo>
                    <a:pt x="78" y="214"/>
                  </a:lnTo>
                  <a:lnTo>
                    <a:pt x="202" y="74"/>
                  </a:lnTo>
                  <a:cubicBezTo>
                    <a:pt x="233" y="58"/>
                    <a:pt x="233" y="27"/>
                    <a:pt x="202" y="12"/>
                  </a:cubicBezTo>
                  <a:cubicBezTo>
                    <a:pt x="194" y="4"/>
                    <a:pt x="187"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 name="Google Shape;578;p33"/>
            <p:cNvSpPr/>
            <p:nvPr/>
          </p:nvSpPr>
          <p:spPr>
            <a:xfrm>
              <a:off x="3866025" y="4216700"/>
              <a:ext cx="5450" cy="9725"/>
            </a:xfrm>
            <a:custGeom>
              <a:avLst/>
              <a:gdLst/>
              <a:ahLst/>
              <a:cxnLst/>
              <a:rect l="l" t="t" r="r" b="b"/>
              <a:pathLst>
                <a:path w="218" h="389" extrusionOk="0">
                  <a:moveTo>
                    <a:pt x="202" y="1"/>
                  </a:moveTo>
                  <a:cubicBezTo>
                    <a:pt x="171" y="1"/>
                    <a:pt x="155" y="1"/>
                    <a:pt x="155" y="32"/>
                  </a:cubicBezTo>
                  <a:lnTo>
                    <a:pt x="16" y="358"/>
                  </a:lnTo>
                  <a:cubicBezTo>
                    <a:pt x="0" y="373"/>
                    <a:pt x="16" y="389"/>
                    <a:pt x="47" y="389"/>
                  </a:cubicBezTo>
                  <a:lnTo>
                    <a:pt x="62" y="389"/>
                  </a:lnTo>
                  <a:cubicBezTo>
                    <a:pt x="62" y="389"/>
                    <a:pt x="78" y="389"/>
                    <a:pt x="78" y="373"/>
                  </a:cubicBezTo>
                  <a:lnTo>
                    <a:pt x="217" y="47"/>
                  </a:lnTo>
                  <a:cubicBezTo>
                    <a:pt x="217" y="32"/>
                    <a:pt x="217"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 name="Google Shape;579;p33"/>
            <p:cNvSpPr/>
            <p:nvPr/>
          </p:nvSpPr>
          <p:spPr>
            <a:xfrm>
              <a:off x="3873000" y="4216425"/>
              <a:ext cx="5450" cy="10000"/>
            </a:xfrm>
            <a:custGeom>
              <a:avLst/>
              <a:gdLst/>
              <a:ahLst/>
              <a:cxnLst/>
              <a:rect l="l" t="t" r="r" b="b"/>
              <a:pathLst>
                <a:path w="218" h="400" extrusionOk="0">
                  <a:moveTo>
                    <a:pt x="39" y="0"/>
                  </a:moveTo>
                  <a:cubicBezTo>
                    <a:pt x="31" y="0"/>
                    <a:pt x="24" y="4"/>
                    <a:pt x="16" y="12"/>
                  </a:cubicBezTo>
                  <a:cubicBezTo>
                    <a:pt x="0" y="27"/>
                    <a:pt x="0" y="58"/>
                    <a:pt x="16" y="74"/>
                  </a:cubicBezTo>
                  <a:lnTo>
                    <a:pt x="155" y="213"/>
                  </a:lnTo>
                  <a:lnTo>
                    <a:pt x="16" y="338"/>
                  </a:lnTo>
                  <a:cubicBezTo>
                    <a:pt x="0" y="338"/>
                    <a:pt x="0" y="369"/>
                    <a:pt x="16" y="384"/>
                  </a:cubicBezTo>
                  <a:cubicBezTo>
                    <a:pt x="16" y="400"/>
                    <a:pt x="31" y="400"/>
                    <a:pt x="31" y="400"/>
                  </a:cubicBezTo>
                  <a:lnTo>
                    <a:pt x="47" y="384"/>
                  </a:lnTo>
                  <a:lnTo>
                    <a:pt x="202" y="229"/>
                  </a:lnTo>
                  <a:cubicBezTo>
                    <a:pt x="202" y="213"/>
                    <a:pt x="202" y="213"/>
                    <a:pt x="217" y="182"/>
                  </a:cubicBezTo>
                  <a:lnTo>
                    <a:pt x="217" y="167"/>
                  </a:lnTo>
                  <a:lnTo>
                    <a:pt x="62" y="12"/>
                  </a:lnTo>
                  <a:cubicBezTo>
                    <a:pt x="55" y="4"/>
                    <a:pt x="47" y="0"/>
                    <a:pt x="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 name="Google Shape;580;p33"/>
            <p:cNvSpPr/>
            <p:nvPr/>
          </p:nvSpPr>
          <p:spPr>
            <a:xfrm>
              <a:off x="4021100" y="4343500"/>
              <a:ext cx="319525" cy="216000"/>
            </a:xfrm>
            <a:custGeom>
              <a:avLst/>
              <a:gdLst/>
              <a:ahLst/>
              <a:cxnLst/>
              <a:rect l="l" t="t" r="r" b="b"/>
              <a:pathLst>
                <a:path w="12781" h="8640" extrusionOk="0">
                  <a:moveTo>
                    <a:pt x="1" y="0"/>
                  </a:moveTo>
                  <a:lnTo>
                    <a:pt x="1" y="8639"/>
                  </a:lnTo>
                  <a:lnTo>
                    <a:pt x="12781" y="8639"/>
                  </a:lnTo>
                  <a:lnTo>
                    <a:pt x="12781"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 name="Google Shape;581;p33"/>
            <p:cNvSpPr/>
            <p:nvPr/>
          </p:nvSpPr>
          <p:spPr>
            <a:xfrm>
              <a:off x="4020325" y="4343500"/>
              <a:ext cx="321075" cy="217150"/>
            </a:xfrm>
            <a:custGeom>
              <a:avLst/>
              <a:gdLst/>
              <a:ahLst/>
              <a:cxnLst/>
              <a:rect l="l" t="t" r="r" b="b"/>
              <a:pathLst>
                <a:path w="12843" h="8686" extrusionOk="0">
                  <a:moveTo>
                    <a:pt x="32" y="0"/>
                  </a:moveTo>
                  <a:lnTo>
                    <a:pt x="1" y="8686"/>
                  </a:lnTo>
                  <a:lnTo>
                    <a:pt x="12843" y="8686"/>
                  </a:lnTo>
                  <a:lnTo>
                    <a:pt x="12812" y="0"/>
                  </a:lnTo>
                  <a:close/>
                </a:path>
              </a:pathLst>
            </a:custGeom>
            <a:solidFill>
              <a:srgbClr val="EF6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 name="Google Shape;582;p33"/>
            <p:cNvSpPr/>
            <p:nvPr/>
          </p:nvSpPr>
          <p:spPr>
            <a:xfrm>
              <a:off x="4021100" y="4343500"/>
              <a:ext cx="319525" cy="18625"/>
            </a:xfrm>
            <a:custGeom>
              <a:avLst/>
              <a:gdLst/>
              <a:ahLst/>
              <a:cxnLst/>
              <a:rect l="l" t="t" r="r" b="b"/>
              <a:pathLst>
                <a:path w="12781" h="745" extrusionOk="0">
                  <a:moveTo>
                    <a:pt x="1" y="0"/>
                  </a:moveTo>
                  <a:lnTo>
                    <a:pt x="1" y="745"/>
                  </a:lnTo>
                  <a:lnTo>
                    <a:pt x="12781" y="745"/>
                  </a:lnTo>
                  <a:lnTo>
                    <a:pt x="127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 name="Google Shape;583;p33"/>
            <p:cNvSpPr/>
            <p:nvPr/>
          </p:nvSpPr>
          <p:spPr>
            <a:xfrm>
              <a:off x="4029250" y="4348150"/>
              <a:ext cx="9725" cy="9725"/>
            </a:xfrm>
            <a:custGeom>
              <a:avLst/>
              <a:gdLst/>
              <a:ahLst/>
              <a:cxnLst/>
              <a:rect l="l" t="t" r="r" b="b"/>
              <a:pathLst>
                <a:path w="389" h="389" extrusionOk="0">
                  <a:moveTo>
                    <a:pt x="202" y="1"/>
                  </a:moveTo>
                  <a:cubicBezTo>
                    <a:pt x="78" y="1"/>
                    <a:pt x="1" y="94"/>
                    <a:pt x="1" y="202"/>
                  </a:cubicBezTo>
                  <a:cubicBezTo>
                    <a:pt x="1" y="311"/>
                    <a:pt x="78" y="388"/>
                    <a:pt x="202" y="388"/>
                  </a:cubicBezTo>
                  <a:cubicBezTo>
                    <a:pt x="311" y="388"/>
                    <a:pt x="388" y="295"/>
                    <a:pt x="388" y="202"/>
                  </a:cubicBezTo>
                  <a:cubicBezTo>
                    <a:pt x="388" y="78"/>
                    <a:pt x="295" y="1"/>
                    <a:pt x="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 name="Google Shape;584;p33"/>
            <p:cNvSpPr/>
            <p:nvPr/>
          </p:nvSpPr>
          <p:spPr>
            <a:xfrm>
              <a:off x="4048650" y="4348150"/>
              <a:ext cx="9700" cy="9725"/>
            </a:xfrm>
            <a:custGeom>
              <a:avLst/>
              <a:gdLst/>
              <a:ahLst/>
              <a:cxnLst/>
              <a:rect l="l" t="t" r="r" b="b"/>
              <a:pathLst>
                <a:path w="388" h="389" extrusionOk="0">
                  <a:moveTo>
                    <a:pt x="202" y="1"/>
                  </a:moveTo>
                  <a:cubicBezTo>
                    <a:pt x="93" y="1"/>
                    <a:pt x="0" y="94"/>
                    <a:pt x="0" y="202"/>
                  </a:cubicBezTo>
                  <a:cubicBezTo>
                    <a:pt x="0" y="295"/>
                    <a:pt x="93" y="388"/>
                    <a:pt x="202" y="388"/>
                  </a:cubicBezTo>
                  <a:cubicBezTo>
                    <a:pt x="310" y="388"/>
                    <a:pt x="388" y="295"/>
                    <a:pt x="388" y="202"/>
                  </a:cubicBezTo>
                  <a:cubicBezTo>
                    <a:pt x="388" y="94"/>
                    <a:pt x="310" y="1"/>
                    <a:pt x="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 name="Google Shape;585;p33"/>
            <p:cNvSpPr/>
            <p:nvPr/>
          </p:nvSpPr>
          <p:spPr>
            <a:xfrm>
              <a:off x="4068425" y="4348150"/>
              <a:ext cx="9700" cy="9725"/>
            </a:xfrm>
            <a:custGeom>
              <a:avLst/>
              <a:gdLst/>
              <a:ahLst/>
              <a:cxnLst/>
              <a:rect l="l" t="t" r="r" b="b"/>
              <a:pathLst>
                <a:path w="388" h="389" extrusionOk="0">
                  <a:moveTo>
                    <a:pt x="202" y="1"/>
                  </a:moveTo>
                  <a:cubicBezTo>
                    <a:pt x="78" y="1"/>
                    <a:pt x="0" y="94"/>
                    <a:pt x="0" y="202"/>
                  </a:cubicBezTo>
                  <a:cubicBezTo>
                    <a:pt x="0" y="311"/>
                    <a:pt x="109" y="388"/>
                    <a:pt x="202" y="388"/>
                  </a:cubicBezTo>
                  <a:cubicBezTo>
                    <a:pt x="326" y="388"/>
                    <a:pt x="388" y="295"/>
                    <a:pt x="388" y="202"/>
                  </a:cubicBezTo>
                  <a:cubicBezTo>
                    <a:pt x="372" y="78"/>
                    <a:pt x="295" y="1"/>
                    <a:pt x="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 name="Google Shape;586;p33"/>
            <p:cNvSpPr/>
            <p:nvPr/>
          </p:nvSpPr>
          <p:spPr>
            <a:xfrm>
              <a:off x="4041650" y="4400100"/>
              <a:ext cx="10125" cy="3900"/>
            </a:xfrm>
            <a:custGeom>
              <a:avLst/>
              <a:gdLst/>
              <a:ahLst/>
              <a:cxnLst/>
              <a:rect l="l" t="t" r="r" b="b"/>
              <a:pathLst>
                <a:path w="405" h="156" extrusionOk="0">
                  <a:moveTo>
                    <a:pt x="1" y="1"/>
                  </a:moveTo>
                  <a:lnTo>
                    <a:pt x="1" y="156"/>
                  </a:lnTo>
                  <a:lnTo>
                    <a:pt x="404" y="156"/>
                  </a:lnTo>
                  <a:lnTo>
                    <a:pt x="4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 name="Google Shape;587;p33"/>
            <p:cNvSpPr/>
            <p:nvPr/>
          </p:nvSpPr>
          <p:spPr>
            <a:xfrm>
              <a:off x="4058725" y="4400100"/>
              <a:ext cx="60900" cy="3900"/>
            </a:xfrm>
            <a:custGeom>
              <a:avLst/>
              <a:gdLst/>
              <a:ahLst/>
              <a:cxnLst/>
              <a:rect l="l" t="t" r="r" b="b"/>
              <a:pathLst>
                <a:path w="2436" h="156" extrusionOk="0">
                  <a:moveTo>
                    <a:pt x="0" y="1"/>
                  </a:moveTo>
                  <a:lnTo>
                    <a:pt x="0" y="156"/>
                  </a:lnTo>
                  <a:lnTo>
                    <a:pt x="2435" y="156"/>
                  </a:lnTo>
                  <a:lnTo>
                    <a:pt x="24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 name="Google Shape;588;p33"/>
            <p:cNvSpPr/>
            <p:nvPr/>
          </p:nvSpPr>
          <p:spPr>
            <a:xfrm>
              <a:off x="4268500" y="4400100"/>
              <a:ext cx="24825" cy="3900"/>
            </a:xfrm>
            <a:custGeom>
              <a:avLst/>
              <a:gdLst/>
              <a:ahLst/>
              <a:cxnLst/>
              <a:rect l="l" t="t" r="r" b="b"/>
              <a:pathLst>
                <a:path w="993" h="156" extrusionOk="0">
                  <a:moveTo>
                    <a:pt x="0" y="1"/>
                  </a:moveTo>
                  <a:lnTo>
                    <a:pt x="0" y="156"/>
                  </a:lnTo>
                  <a:lnTo>
                    <a:pt x="993" y="156"/>
                  </a:lnTo>
                  <a:lnTo>
                    <a:pt x="9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 name="Google Shape;589;p33"/>
            <p:cNvSpPr/>
            <p:nvPr/>
          </p:nvSpPr>
          <p:spPr>
            <a:xfrm>
              <a:off x="4125800" y="4400100"/>
              <a:ext cx="19425" cy="3900"/>
            </a:xfrm>
            <a:custGeom>
              <a:avLst/>
              <a:gdLst/>
              <a:ahLst/>
              <a:cxnLst/>
              <a:rect l="l" t="t" r="r" b="b"/>
              <a:pathLst>
                <a:path w="777" h="156" extrusionOk="0">
                  <a:moveTo>
                    <a:pt x="1" y="1"/>
                  </a:moveTo>
                  <a:lnTo>
                    <a:pt x="1" y="156"/>
                  </a:lnTo>
                  <a:lnTo>
                    <a:pt x="776" y="156"/>
                  </a:lnTo>
                  <a:lnTo>
                    <a:pt x="7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 name="Google Shape;590;p33"/>
            <p:cNvSpPr/>
            <p:nvPr/>
          </p:nvSpPr>
          <p:spPr>
            <a:xfrm>
              <a:off x="4188625" y="4400100"/>
              <a:ext cx="74850" cy="3900"/>
            </a:xfrm>
            <a:custGeom>
              <a:avLst/>
              <a:gdLst/>
              <a:ahLst/>
              <a:cxnLst/>
              <a:rect l="l" t="t" r="r" b="b"/>
              <a:pathLst>
                <a:path w="2994" h="156" extrusionOk="0">
                  <a:moveTo>
                    <a:pt x="0" y="1"/>
                  </a:moveTo>
                  <a:lnTo>
                    <a:pt x="0" y="156"/>
                  </a:lnTo>
                  <a:lnTo>
                    <a:pt x="2993" y="156"/>
                  </a:lnTo>
                  <a:lnTo>
                    <a:pt x="29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 name="Google Shape;591;p33"/>
            <p:cNvSpPr/>
            <p:nvPr/>
          </p:nvSpPr>
          <p:spPr>
            <a:xfrm>
              <a:off x="4226225" y="4450125"/>
              <a:ext cx="58950" cy="3900"/>
            </a:xfrm>
            <a:custGeom>
              <a:avLst/>
              <a:gdLst/>
              <a:ahLst/>
              <a:cxnLst/>
              <a:rect l="l" t="t" r="r" b="b"/>
              <a:pathLst>
                <a:path w="2358" h="156" extrusionOk="0">
                  <a:moveTo>
                    <a:pt x="1" y="1"/>
                  </a:moveTo>
                  <a:lnTo>
                    <a:pt x="1" y="156"/>
                  </a:lnTo>
                  <a:lnTo>
                    <a:pt x="2358" y="156"/>
                  </a:lnTo>
                  <a:lnTo>
                    <a:pt x="23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 name="Google Shape;592;p33"/>
            <p:cNvSpPr/>
            <p:nvPr/>
          </p:nvSpPr>
          <p:spPr>
            <a:xfrm>
              <a:off x="4149450" y="4400100"/>
              <a:ext cx="33750" cy="3900"/>
            </a:xfrm>
            <a:custGeom>
              <a:avLst/>
              <a:gdLst/>
              <a:ahLst/>
              <a:cxnLst/>
              <a:rect l="l" t="t" r="r" b="b"/>
              <a:pathLst>
                <a:path w="1350" h="156" extrusionOk="0">
                  <a:moveTo>
                    <a:pt x="1" y="1"/>
                  </a:moveTo>
                  <a:lnTo>
                    <a:pt x="1" y="156"/>
                  </a:lnTo>
                  <a:lnTo>
                    <a:pt x="1350" y="156"/>
                  </a:lnTo>
                  <a:lnTo>
                    <a:pt x="13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 name="Google Shape;593;p33"/>
            <p:cNvSpPr/>
            <p:nvPr/>
          </p:nvSpPr>
          <p:spPr>
            <a:xfrm>
              <a:off x="4051750" y="4410200"/>
              <a:ext cx="10100" cy="3900"/>
            </a:xfrm>
            <a:custGeom>
              <a:avLst/>
              <a:gdLst/>
              <a:ahLst/>
              <a:cxnLst/>
              <a:rect l="l" t="t" r="r" b="b"/>
              <a:pathLst>
                <a:path w="404" h="156" extrusionOk="0">
                  <a:moveTo>
                    <a:pt x="0" y="0"/>
                  </a:moveTo>
                  <a:lnTo>
                    <a:pt x="0" y="155"/>
                  </a:lnTo>
                  <a:lnTo>
                    <a:pt x="403" y="155"/>
                  </a:lnTo>
                  <a:lnTo>
                    <a:pt x="4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 name="Google Shape;594;p33"/>
            <p:cNvSpPr/>
            <p:nvPr/>
          </p:nvSpPr>
          <p:spPr>
            <a:xfrm>
              <a:off x="4069200" y="4410200"/>
              <a:ext cx="76400" cy="3900"/>
            </a:xfrm>
            <a:custGeom>
              <a:avLst/>
              <a:gdLst/>
              <a:ahLst/>
              <a:cxnLst/>
              <a:rect l="l" t="t" r="r" b="b"/>
              <a:pathLst>
                <a:path w="3056" h="156" extrusionOk="0">
                  <a:moveTo>
                    <a:pt x="0" y="0"/>
                  </a:moveTo>
                  <a:lnTo>
                    <a:pt x="0" y="155"/>
                  </a:lnTo>
                  <a:lnTo>
                    <a:pt x="3056" y="155"/>
                  </a:lnTo>
                  <a:lnTo>
                    <a:pt x="30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 name="Google Shape;595;p33"/>
            <p:cNvSpPr/>
            <p:nvPr/>
          </p:nvSpPr>
          <p:spPr>
            <a:xfrm>
              <a:off x="4176600" y="4450125"/>
              <a:ext cx="45000" cy="3900"/>
            </a:xfrm>
            <a:custGeom>
              <a:avLst/>
              <a:gdLst/>
              <a:ahLst/>
              <a:cxnLst/>
              <a:rect l="l" t="t" r="r" b="b"/>
              <a:pathLst>
                <a:path w="1800" h="156" extrusionOk="0">
                  <a:moveTo>
                    <a:pt x="0" y="1"/>
                  </a:moveTo>
                  <a:lnTo>
                    <a:pt x="0" y="156"/>
                  </a:lnTo>
                  <a:lnTo>
                    <a:pt x="1799" y="156"/>
                  </a:lnTo>
                  <a:lnTo>
                    <a:pt x="17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 name="Google Shape;596;p33"/>
            <p:cNvSpPr/>
            <p:nvPr/>
          </p:nvSpPr>
          <p:spPr>
            <a:xfrm>
              <a:off x="4058725" y="4440425"/>
              <a:ext cx="73300" cy="3900"/>
            </a:xfrm>
            <a:custGeom>
              <a:avLst/>
              <a:gdLst/>
              <a:ahLst/>
              <a:cxnLst/>
              <a:rect l="l" t="t" r="r" b="b"/>
              <a:pathLst>
                <a:path w="2932" h="156" extrusionOk="0">
                  <a:moveTo>
                    <a:pt x="0" y="1"/>
                  </a:moveTo>
                  <a:lnTo>
                    <a:pt x="0" y="156"/>
                  </a:lnTo>
                  <a:lnTo>
                    <a:pt x="2932" y="156"/>
                  </a:lnTo>
                  <a:lnTo>
                    <a:pt x="29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 name="Google Shape;597;p33"/>
            <p:cNvSpPr/>
            <p:nvPr/>
          </p:nvSpPr>
          <p:spPr>
            <a:xfrm>
              <a:off x="4069200" y="4420275"/>
              <a:ext cx="51200" cy="3900"/>
            </a:xfrm>
            <a:custGeom>
              <a:avLst/>
              <a:gdLst/>
              <a:ahLst/>
              <a:cxnLst/>
              <a:rect l="l" t="t" r="r" b="b"/>
              <a:pathLst>
                <a:path w="2048" h="156" extrusionOk="0">
                  <a:moveTo>
                    <a:pt x="0" y="0"/>
                  </a:moveTo>
                  <a:lnTo>
                    <a:pt x="0" y="155"/>
                  </a:lnTo>
                  <a:lnTo>
                    <a:pt x="2047" y="155"/>
                  </a:lnTo>
                  <a:lnTo>
                    <a:pt x="20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 name="Google Shape;598;p33"/>
            <p:cNvSpPr/>
            <p:nvPr/>
          </p:nvSpPr>
          <p:spPr>
            <a:xfrm>
              <a:off x="4249500" y="4420275"/>
              <a:ext cx="51200" cy="3900"/>
            </a:xfrm>
            <a:custGeom>
              <a:avLst/>
              <a:gdLst/>
              <a:ahLst/>
              <a:cxnLst/>
              <a:rect l="l" t="t" r="r" b="b"/>
              <a:pathLst>
                <a:path w="2048" h="156" extrusionOk="0">
                  <a:moveTo>
                    <a:pt x="0" y="0"/>
                  </a:moveTo>
                  <a:lnTo>
                    <a:pt x="0" y="155"/>
                  </a:lnTo>
                  <a:lnTo>
                    <a:pt x="2047" y="155"/>
                  </a:lnTo>
                  <a:lnTo>
                    <a:pt x="20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 name="Google Shape;599;p33"/>
            <p:cNvSpPr/>
            <p:nvPr/>
          </p:nvSpPr>
          <p:spPr>
            <a:xfrm>
              <a:off x="4195200" y="4429975"/>
              <a:ext cx="19425" cy="3900"/>
            </a:xfrm>
            <a:custGeom>
              <a:avLst/>
              <a:gdLst/>
              <a:ahLst/>
              <a:cxnLst/>
              <a:rect l="l" t="t" r="r" b="b"/>
              <a:pathLst>
                <a:path w="777" h="156" extrusionOk="0">
                  <a:moveTo>
                    <a:pt x="1" y="0"/>
                  </a:moveTo>
                  <a:lnTo>
                    <a:pt x="1" y="155"/>
                  </a:lnTo>
                  <a:lnTo>
                    <a:pt x="776" y="155"/>
                  </a:lnTo>
                  <a:lnTo>
                    <a:pt x="7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 name="Google Shape;600;p33"/>
            <p:cNvSpPr/>
            <p:nvPr/>
          </p:nvSpPr>
          <p:spPr>
            <a:xfrm>
              <a:off x="4126200" y="4420275"/>
              <a:ext cx="82225" cy="3900"/>
            </a:xfrm>
            <a:custGeom>
              <a:avLst/>
              <a:gdLst/>
              <a:ahLst/>
              <a:cxnLst/>
              <a:rect l="l" t="t" r="r" b="b"/>
              <a:pathLst>
                <a:path w="3289" h="156" extrusionOk="0">
                  <a:moveTo>
                    <a:pt x="0" y="0"/>
                  </a:moveTo>
                  <a:lnTo>
                    <a:pt x="0" y="155"/>
                  </a:lnTo>
                  <a:lnTo>
                    <a:pt x="3288" y="155"/>
                  </a:lnTo>
                  <a:lnTo>
                    <a:pt x="32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 name="Google Shape;601;p33"/>
            <p:cNvSpPr/>
            <p:nvPr/>
          </p:nvSpPr>
          <p:spPr>
            <a:xfrm>
              <a:off x="4058725" y="4450125"/>
              <a:ext cx="98125" cy="3900"/>
            </a:xfrm>
            <a:custGeom>
              <a:avLst/>
              <a:gdLst/>
              <a:ahLst/>
              <a:cxnLst/>
              <a:rect l="l" t="t" r="r" b="b"/>
              <a:pathLst>
                <a:path w="3925" h="156" extrusionOk="0">
                  <a:moveTo>
                    <a:pt x="0" y="1"/>
                  </a:moveTo>
                  <a:lnTo>
                    <a:pt x="0" y="156"/>
                  </a:lnTo>
                  <a:lnTo>
                    <a:pt x="3924" y="156"/>
                  </a:lnTo>
                  <a:lnTo>
                    <a:pt x="39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 name="Google Shape;602;p33"/>
            <p:cNvSpPr/>
            <p:nvPr/>
          </p:nvSpPr>
          <p:spPr>
            <a:xfrm>
              <a:off x="4173500" y="4410200"/>
              <a:ext cx="52750" cy="3900"/>
            </a:xfrm>
            <a:custGeom>
              <a:avLst/>
              <a:gdLst/>
              <a:ahLst/>
              <a:cxnLst/>
              <a:rect l="l" t="t" r="r" b="b"/>
              <a:pathLst>
                <a:path w="2110" h="156" extrusionOk="0">
                  <a:moveTo>
                    <a:pt x="0" y="0"/>
                  </a:moveTo>
                  <a:lnTo>
                    <a:pt x="0" y="155"/>
                  </a:lnTo>
                  <a:lnTo>
                    <a:pt x="2110" y="155"/>
                  </a:lnTo>
                  <a:lnTo>
                    <a:pt x="21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 name="Google Shape;603;p33"/>
            <p:cNvSpPr/>
            <p:nvPr/>
          </p:nvSpPr>
          <p:spPr>
            <a:xfrm>
              <a:off x="4150625" y="4410200"/>
              <a:ext cx="18250" cy="3900"/>
            </a:xfrm>
            <a:custGeom>
              <a:avLst/>
              <a:gdLst/>
              <a:ahLst/>
              <a:cxnLst/>
              <a:rect l="l" t="t" r="r" b="b"/>
              <a:pathLst>
                <a:path w="730" h="156" extrusionOk="0">
                  <a:moveTo>
                    <a:pt x="0" y="0"/>
                  </a:moveTo>
                  <a:lnTo>
                    <a:pt x="0" y="155"/>
                  </a:lnTo>
                  <a:lnTo>
                    <a:pt x="729" y="155"/>
                  </a:lnTo>
                  <a:lnTo>
                    <a:pt x="7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 name="Google Shape;604;p33"/>
            <p:cNvSpPr/>
            <p:nvPr/>
          </p:nvSpPr>
          <p:spPr>
            <a:xfrm>
              <a:off x="4232425" y="4410200"/>
              <a:ext cx="77200" cy="3900"/>
            </a:xfrm>
            <a:custGeom>
              <a:avLst/>
              <a:gdLst/>
              <a:ahLst/>
              <a:cxnLst/>
              <a:rect l="l" t="t" r="r" b="b"/>
              <a:pathLst>
                <a:path w="3088" h="156" extrusionOk="0">
                  <a:moveTo>
                    <a:pt x="1" y="0"/>
                  </a:moveTo>
                  <a:lnTo>
                    <a:pt x="1" y="155"/>
                  </a:lnTo>
                  <a:lnTo>
                    <a:pt x="3087" y="155"/>
                  </a:lnTo>
                  <a:lnTo>
                    <a:pt x="30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 name="Google Shape;605;p33"/>
            <p:cNvSpPr/>
            <p:nvPr/>
          </p:nvSpPr>
          <p:spPr>
            <a:xfrm>
              <a:off x="4212275" y="4420275"/>
              <a:ext cx="32975" cy="3900"/>
            </a:xfrm>
            <a:custGeom>
              <a:avLst/>
              <a:gdLst/>
              <a:ahLst/>
              <a:cxnLst/>
              <a:rect l="l" t="t" r="r" b="b"/>
              <a:pathLst>
                <a:path w="1319" h="156" extrusionOk="0">
                  <a:moveTo>
                    <a:pt x="0" y="0"/>
                  </a:moveTo>
                  <a:lnTo>
                    <a:pt x="0" y="155"/>
                  </a:lnTo>
                  <a:lnTo>
                    <a:pt x="1319" y="155"/>
                  </a:lnTo>
                  <a:lnTo>
                    <a:pt x="13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 name="Google Shape;606;p33"/>
            <p:cNvSpPr/>
            <p:nvPr/>
          </p:nvSpPr>
          <p:spPr>
            <a:xfrm>
              <a:off x="4051750" y="4420275"/>
              <a:ext cx="10100" cy="3900"/>
            </a:xfrm>
            <a:custGeom>
              <a:avLst/>
              <a:gdLst/>
              <a:ahLst/>
              <a:cxnLst/>
              <a:rect l="l" t="t" r="r" b="b"/>
              <a:pathLst>
                <a:path w="404" h="156" extrusionOk="0">
                  <a:moveTo>
                    <a:pt x="0" y="0"/>
                  </a:moveTo>
                  <a:lnTo>
                    <a:pt x="0" y="155"/>
                  </a:lnTo>
                  <a:lnTo>
                    <a:pt x="403" y="155"/>
                  </a:lnTo>
                  <a:lnTo>
                    <a:pt x="4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 name="Google Shape;607;p33"/>
            <p:cNvSpPr/>
            <p:nvPr/>
          </p:nvSpPr>
          <p:spPr>
            <a:xfrm>
              <a:off x="4041650" y="4429975"/>
              <a:ext cx="10125" cy="3900"/>
            </a:xfrm>
            <a:custGeom>
              <a:avLst/>
              <a:gdLst/>
              <a:ahLst/>
              <a:cxnLst/>
              <a:rect l="l" t="t" r="r" b="b"/>
              <a:pathLst>
                <a:path w="405" h="156" extrusionOk="0">
                  <a:moveTo>
                    <a:pt x="1" y="0"/>
                  </a:moveTo>
                  <a:lnTo>
                    <a:pt x="1" y="155"/>
                  </a:lnTo>
                  <a:lnTo>
                    <a:pt x="404" y="155"/>
                  </a:lnTo>
                  <a:lnTo>
                    <a:pt x="4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 name="Google Shape;608;p33"/>
            <p:cNvSpPr/>
            <p:nvPr/>
          </p:nvSpPr>
          <p:spPr>
            <a:xfrm>
              <a:off x="4058725" y="4429975"/>
              <a:ext cx="60125" cy="3900"/>
            </a:xfrm>
            <a:custGeom>
              <a:avLst/>
              <a:gdLst/>
              <a:ahLst/>
              <a:cxnLst/>
              <a:rect l="l" t="t" r="r" b="b"/>
              <a:pathLst>
                <a:path w="2405" h="156" extrusionOk="0">
                  <a:moveTo>
                    <a:pt x="0" y="0"/>
                  </a:moveTo>
                  <a:lnTo>
                    <a:pt x="0" y="155"/>
                  </a:lnTo>
                  <a:lnTo>
                    <a:pt x="2404" y="155"/>
                  </a:lnTo>
                  <a:lnTo>
                    <a:pt x="24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 name="Google Shape;609;p33"/>
            <p:cNvSpPr/>
            <p:nvPr/>
          </p:nvSpPr>
          <p:spPr>
            <a:xfrm>
              <a:off x="4218475" y="4429975"/>
              <a:ext cx="60125" cy="3900"/>
            </a:xfrm>
            <a:custGeom>
              <a:avLst/>
              <a:gdLst/>
              <a:ahLst/>
              <a:cxnLst/>
              <a:rect l="l" t="t" r="r" b="b"/>
              <a:pathLst>
                <a:path w="2405" h="156" extrusionOk="0">
                  <a:moveTo>
                    <a:pt x="0" y="0"/>
                  </a:moveTo>
                  <a:lnTo>
                    <a:pt x="0" y="155"/>
                  </a:lnTo>
                  <a:lnTo>
                    <a:pt x="2404" y="155"/>
                  </a:lnTo>
                  <a:lnTo>
                    <a:pt x="24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 name="Google Shape;610;p33"/>
            <p:cNvSpPr/>
            <p:nvPr/>
          </p:nvSpPr>
          <p:spPr>
            <a:xfrm>
              <a:off x="4069200" y="4460200"/>
              <a:ext cx="60125" cy="3900"/>
            </a:xfrm>
            <a:custGeom>
              <a:avLst/>
              <a:gdLst/>
              <a:ahLst/>
              <a:cxnLst/>
              <a:rect l="l" t="t" r="r" b="b"/>
              <a:pathLst>
                <a:path w="2405" h="156" extrusionOk="0">
                  <a:moveTo>
                    <a:pt x="0" y="1"/>
                  </a:moveTo>
                  <a:lnTo>
                    <a:pt x="0" y="156"/>
                  </a:lnTo>
                  <a:lnTo>
                    <a:pt x="2404" y="156"/>
                  </a:lnTo>
                  <a:lnTo>
                    <a:pt x="24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 name="Google Shape;611;p33"/>
            <p:cNvSpPr/>
            <p:nvPr/>
          </p:nvSpPr>
          <p:spPr>
            <a:xfrm>
              <a:off x="4154100" y="4469900"/>
              <a:ext cx="45400" cy="3900"/>
            </a:xfrm>
            <a:custGeom>
              <a:avLst/>
              <a:gdLst/>
              <a:ahLst/>
              <a:cxnLst/>
              <a:rect l="l" t="t" r="r" b="b"/>
              <a:pathLst>
                <a:path w="1816" h="156" extrusionOk="0">
                  <a:moveTo>
                    <a:pt x="1" y="1"/>
                  </a:moveTo>
                  <a:lnTo>
                    <a:pt x="1" y="156"/>
                  </a:lnTo>
                  <a:lnTo>
                    <a:pt x="1815" y="156"/>
                  </a:lnTo>
                  <a:lnTo>
                    <a:pt x="1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 name="Google Shape;612;p33"/>
            <p:cNvSpPr/>
            <p:nvPr/>
          </p:nvSpPr>
          <p:spPr>
            <a:xfrm>
              <a:off x="4133950" y="4460200"/>
              <a:ext cx="60500" cy="3900"/>
            </a:xfrm>
            <a:custGeom>
              <a:avLst/>
              <a:gdLst/>
              <a:ahLst/>
              <a:cxnLst/>
              <a:rect l="l" t="t" r="r" b="b"/>
              <a:pathLst>
                <a:path w="2420" h="156" extrusionOk="0">
                  <a:moveTo>
                    <a:pt x="0" y="1"/>
                  </a:moveTo>
                  <a:lnTo>
                    <a:pt x="0" y="156"/>
                  </a:lnTo>
                  <a:lnTo>
                    <a:pt x="2420" y="156"/>
                  </a:lnTo>
                  <a:lnTo>
                    <a:pt x="24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 name="Google Shape;613;p33"/>
            <p:cNvSpPr/>
            <p:nvPr/>
          </p:nvSpPr>
          <p:spPr>
            <a:xfrm>
              <a:off x="4094400" y="4469900"/>
              <a:ext cx="52375" cy="3900"/>
            </a:xfrm>
            <a:custGeom>
              <a:avLst/>
              <a:gdLst/>
              <a:ahLst/>
              <a:cxnLst/>
              <a:rect l="l" t="t" r="r" b="b"/>
              <a:pathLst>
                <a:path w="2095" h="156" extrusionOk="0">
                  <a:moveTo>
                    <a:pt x="0" y="1"/>
                  </a:moveTo>
                  <a:lnTo>
                    <a:pt x="0" y="156"/>
                  </a:lnTo>
                  <a:lnTo>
                    <a:pt x="2094" y="156"/>
                  </a:lnTo>
                  <a:lnTo>
                    <a:pt x="20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 name="Google Shape;614;p33"/>
            <p:cNvSpPr/>
            <p:nvPr/>
          </p:nvSpPr>
          <p:spPr>
            <a:xfrm>
              <a:off x="4069200" y="4469900"/>
              <a:ext cx="17475" cy="3900"/>
            </a:xfrm>
            <a:custGeom>
              <a:avLst/>
              <a:gdLst/>
              <a:ahLst/>
              <a:cxnLst/>
              <a:rect l="l" t="t" r="r" b="b"/>
              <a:pathLst>
                <a:path w="699" h="156" extrusionOk="0">
                  <a:moveTo>
                    <a:pt x="0" y="1"/>
                  </a:moveTo>
                  <a:lnTo>
                    <a:pt x="0" y="156"/>
                  </a:lnTo>
                  <a:lnTo>
                    <a:pt x="698" y="156"/>
                  </a:lnTo>
                  <a:lnTo>
                    <a:pt x="6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 name="Google Shape;615;p33"/>
            <p:cNvSpPr/>
            <p:nvPr/>
          </p:nvSpPr>
          <p:spPr>
            <a:xfrm>
              <a:off x="4204125" y="4469900"/>
              <a:ext cx="42675" cy="3900"/>
            </a:xfrm>
            <a:custGeom>
              <a:avLst/>
              <a:gdLst/>
              <a:ahLst/>
              <a:cxnLst/>
              <a:rect l="l" t="t" r="r" b="b"/>
              <a:pathLst>
                <a:path w="1707" h="156" extrusionOk="0">
                  <a:moveTo>
                    <a:pt x="1" y="1"/>
                  </a:moveTo>
                  <a:lnTo>
                    <a:pt x="1" y="156"/>
                  </a:lnTo>
                  <a:lnTo>
                    <a:pt x="1707" y="156"/>
                  </a:lnTo>
                  <a:lnTo>
                    <a:pt x="17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 name="Google Shape;616;p33"/>
            <p:cNvSpPr/>
            <p:nvPr/>
          </p:nvSpPr>
          <p:spPr>
            <a:xfrm>
              <a:off x="4136275" y="4440425"/>
              <a:ext cx="65150" cy="3900"/>
            </a:xfrm>
            <a:custGeom>
              <a:avLst/>
              <a:gdLst/>
              <a:ahLst/>
              <a:cxnLst/>
              <a:rect l="l" t="t" r="r" b="b"/>
              <a:pathLst>
                <a:path w="2606" h="156" extrusionOk="0">
                  <a:moveTo>
                    <a:pt x="0" y="1"/>
                  </a:moveTo>
                  <a:lnTo>
                    <a:pt x="0" y="156"/>
                  </a:lnTo>
                  <a:lnTo>
                    <a:pt x="2606" y="156"/>
                  </a:lnTo>
                  <a:lnTo>
                    <a:pt x="26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 name="Google Shape;617;p33"/>
            <p:cNvSpPr/>
            <p:nvPr/>
          </p:nvSpPr>
          <p:spPr>
            <a:xfrm>
              <a:off x="4205675" y="4440425"/>
              <a:ext cx="41125" cy="3900"/>
            </a:xfrm>
            <a:custGeom>
              <a:avLst/>
              <a:gdLst/>
              <a:ahLst/>
              <a:cxnLst/>
              <a:rect l="l" t="t" r="r" b="b"/>
              <a:pathLst>
                <a:path w="1645" h="156" extrusionOk="0">
                  <a:moveTo>
                    <a:pt x="1" y="1"/>
                  </a:moveTo>
                  <a:lnTo>
                    <a:pt x="1" y="156"/>
                  </a:lnTo>
                  <a:lnTo>
                    <a:pt x="1645" y="156"/>
                  </a:lnTo>
                  <a:lnTo>
                    <a:pt x="16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 name="Google Shape;618;p33"/>
            <p:cNvSpPr/>
            <p:nvPr/>
          </p:nvSpPr>
          <p:spPr>
            <a:xfrm>
              <a:off x="4125425" y="4429975"/>
              <a:ext cx="64775" cy="3900"/>
            </a:xfrm>
            <a:custGeom>
              <a:avLst/>
              <a:gdLst/>
              <a:ahLst/>
              <a:cxnLst/>
              <a:rect l="l" t="t" r="r" b="b"/>
              <a:pathLst>
                <a:path w="2591" h="156" extrusionOk="0">
                  <a:moveTo>
                    <a:pt x="0" y="0"/>
                  </a:moveTo>
                  <a:lnTo>
                    <a:pt x="0" y="155"/>
                  </a:lnTo>
                  <a:lnTo>
                    <a:pt x="2590" y="155"/>
                  </a:lnTo>
                  <a:lnTo>
                    <a:pt x="25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 name="Google Shape;619;p33"/>
            <p:cNvSpPr/>
            <p:nvPr/>
          </p:nvSpPr>
          <p:spPr>
            <a:xfrm>
              <a:off x="4041650" y="4440425"/>
              <a:ext cx="10125" cy="3900"/>
            </a:xfrm>
            <a:custGeom>
              <a:avLst/>
              <a:gdLst/>
              <a:ahLst/>
              <a:cxnLst/>
              <a:rect l="l" t="t" r="r" b="b"/>
              <a:pathLst>
                <a:path w="405" h="156" extrusionOk="0">
                  <a:moveTo>
                    <a:pt x="1" y="1"/>
                  </a:moveTo>
                  <a:lnTo>
                    <a:pt x="1" y="156"/>
                  </a:lnTo>
                  <a:lnTo>
                    <a:pt x="404" y="156"/>
                  </a:lnTo>
                  <a:lnTo>
                    <a:pt x="4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 name="Google Shape;620;p33"/>
            <p:cNvSpPr/>
            <p:nvPr/>
          </p:nvSpPr>
          <p:spPr>
            <a:xfrm>
              <a:off x="4041650" y="4450125"/>
              <a:ext cx="10125" cy="3900"/>
            </a:xfrm>
            <a:custGeom>
              <a:avLst/>
              <a:gdLst/>
              <a:ahLst/>
              <a:cxnLst/>
              <a:rect l="l" t="t" r="r" b="b"/>
              <a:pathLst>
                <a:path w="405" h="156" extrusionOk="0">
                  <a:moveTo>
                    <a:pt x="1" y="1"/>
                  </a:moveTo>
                  <a:lnTo>
                    <a:pt x="1" y="156"/>
                  </a:lnTo>
                  <a:lnTo>
                    <a:pt x="404" y="156"/>
                  </a:lnTo>
                  <a:lnTo>
                    <a:pt x="4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 name="Google Shape;621;p33"/>
            <p:cNvSpPr/>
            <p:nvPr/>
          </p:nvSpPr>
          <p:spPr>
            <a:xfrm>
              <a:off x="4051750" y="4460200"/>
              <a:ext cx="10100" cy="3900"/>
            </a:xfrm>
            <a:custGeom>
              <a:avLst/>
              <a:gdLst/>
              <a:ahLst/>
              <a:cxnLst/>
              <a:rect l="l" t="t" r="r" b="b"/>
              <a:pathLst>
                <a:path w="404" h="156" extrusionOk="0">
                  <a:moveTo>
                    <a:pt x="0" y="1"/>
                  </a:moveTo>
                  <a:lnTo>
                    <a:pt x="0" y="156"/>
                  </a:lnTo>
                  <a:lnTo>
                    <a:pt x="403" y="156"/>
                  </a:lnTo>
                  <a:lnTo>
                    <a:pt x="4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 name="Google Shape;622;p33"/>
            <p:cNvSpPr/>
            <p:nvPr/>
          </p:nvSpPr>
          <p:spPr>
            <a:xfrm>
              <a:off x="4199475" y="4460200"/>
              <a:ext cx="61675" cy="3900"/>
            </a:xfrm>
            <a:custGeom>
              <a:avLst/>
              <a:gdLst/>
              <a:ahLst/>
              <a:cxnLst/>
              <a:rect l="l" t="t" r="r" b="b"/>
              <a:pathLst>
                <a:path w="2467" h="156" extrusionOk="0">
                  <a:moveTo>
                    <a:pt x="0" y="1"/>
                  </a:moveTo>
                  <a:lnTo>
                    <a:pt x="0" y="156"/>
                  </a:lnTo>
                  <a:lnTo>
                    <a:pt x="2466" y="156"/>
                  </a:lnTo>
                  <a:lnTo>
                    <a:pt x="24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 name="Google Shape;623;p33"/>
            <p:cNvSpPr/>
            <p:nvPr/>
          </p:nvSpPr>
          <p:spPr>
            <a:xfrm>
              <a:off x="4051750" y="4469900"/>
              <a:ext cx="10100" cy="3900"/>
            </a:xfrm>
            <a:custGeom>
              <a:avLst/>
              <a:gdLst/>
              <a:ahLst/>
              <a:cxnLst/>
              <a:rect l="l" t="t" r="r" b="b"/>
              <a:pathLst>
                <a:path w="404" h="156" extrusionOk="0">
                  <a:moveTo>
                    <a:pt x="0" y="1"/>
                  </a:moveTo>
                  <a:lnTo>
                    <a:pt x="0" y="156"/>
                  </a:lnTo>
                  <a:lnTo>
                    <a:pt x="403" y="156"/>
                  </a:lnTo>
                  <a:lnTo>
                    <a:pt x="4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 name="Google Shape;624;p33"/>
            <p:cNvSpPr/>
            <p:nvPr/>
          </p:nvSpPr>
          <p:spPr>
            <a:xfrm>
              <a:off x="4041650" y="4478050"/>
              <a:ext cx="10125" cy="3900"/>
            </a:xfrm>
            <a:custGeom>
              <a:avLst/>
              <a:gdLst/>
              <a:ahLst/>
              <a:cxnLst/>
              <a:rect l="l" t="t" r="r" b="b"/>
              <a:pathLst>
                <a:path w="405" h="156" extrusionOk="0">
                  <a:moveTo>
                    <a:pt x="1" y="0"/>
                  </a:moveTo>
                  <a:lnTo>
                    <a:pt x="1" y="155"/>
                  </a:lnTo>
                  <a:lnTo>
                    <a:pt x="404" y="155"/>
                  </a:lnTo>
                  <a:lnTo>
                    <a:pt x="4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 name="Google Shape;625;p33"/>
            <p:cNvSpPr/>
            <p:nvPr/>
          </p:nvSpPr>
          <p:spPr>
            <a:xfrm>
              <a:off x="4058725" y="4478050"/>
              <a:ext cx="117125" cy="3900"/>
            </a:xfrm>
            <a:custGeom>
              <a:avLst/>
              <a:gdLst/>
              <a:ahLst/>
              <a:cxnLst/>
              <a:rect l="l" t="t" r="r" b="b"/>
              <a:pathLst>
                <a:path w="4685" h="156" extrusionOk="0">
                  <a:moveTo>
                    <a:pt x="0" y="0"/>
                  </a:moveTo>
                  <a:lnTo>
                    <a:pt x="0" y="155"/>
                  </a:lnTo>
                  <a:lnTo>
                    <a:pt x="4684" y="155"/>
                  </a:lnTo>
                  <a:lnTo>
                    <a:pt x="46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 name="Google Shape;626;p33"/>
            <p:cNvSpPr/>
            <p:nvPr/>
          </p:nvSpPr>
          <p:spPr>
            <a:xfrm>
              <a:off x="4051750" y="4488125"/>
              <a:ext cx="10100" cy="3900"/>
            </a:xfrm>
            <a:custGeom>
              <a:avLst/>
              <a:gdLst/>
              <a:ahLst/>
              <a:cxnLst/>
              <a:rect l="l" t="t" r="r" b="b"/>
              <a:pathLst>
                <a:path w="404" h="156" extrusionOk="0">
                  <a:moveTo>
                    <a:pt x="0" y="1"/>
                  </a:moveTo>
                  <a:lnTo>
                    <a:pt x="0" y="156"/>
                  </a:lnTo>
                  <a:lnTo>
                    <a:pt x="403" y="156"/>
                  </a:lnTo>
                  <a:lnTo>
                    <a:pt x="4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 name="Google Shape;627;p33"/>
            <p:cNvSpPr/>
            <p:nvPr/>
          </p:nvSpPr>
          <p:spPr>
            <a:xfrm>
              <a:off x="4069200" y="4488125"/>
              <a:ext cx="76400" cy="3900"/>
            </a:xfrm>
            <a:custGeom>
              <a:avLst/>
              <a:gdLst/>
              <a:ahLst/>
              <a:cxnLst/>
              <a:rect l="l" t="t" r="r" b="b"/>
              <a:pathLst>
                <a:path w="3056" h="156" extrusionOk="0">
                  <a:moveTo>
                    <a:pt x="0" y="1"/>
                  </a:moveTo>
                  <a:lnTo>
                    <a:pt x="0" y="156"/>
                  </a:lnTo>
                  <a:lnTo>
                    <a:pt x="3056" y="156"/>
                  </a:lnTo>
                  <a:lnTo>
                    <a:pt x="30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 name="Google Shape;628;p33"/>
            <p:cNvSpPr/>
            <p:nvPr/>
          </p:nvSpPr>
          <p:spPr>
            <a:xfrm>
              <a:off x="4058725" y="4518375"/>
              <a:ext cx="73300" cy="3900"/>
            </a:xfrm>
            <a:custGeom>
              <a:avLst/>
              <a:gdLst/>
              <a:ahLst/>
              <a:cxnLst/>
              <a:rect l="l" t="t" r="r" b="b"/>
              <a:pathLst>
                <a:path w="2932" h="156" extrusionOk="0">
                  <a:moveTo>
                    <a:pt x="0" y="0"/>
                  </a:moveTo>
                  <a:lnTo>
                    <a:pt x="0" y="155"/>
                  </a:lnTo>
                  <a:lnTo>
                    <a:pt x="2932" y="155"/>
                  </a:lnTo>
                  <a:lnTo>
                    <a:pt x="2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9" name="Google Shape;629;p33"/>
            <p:cNvSpPr/>
            <p:nvPr/>
          </p:nvSpPr>
          <p:spPr>
            <a:xfrm>
              <a:off x="4069200" y="4497825"/>
              <a:ext cx="51200" cy="3900"/>
            </a:xfrm>
            <a:custGeom>
              <a:avLst/>
              <a:gdLst/>
              <a:ahLst/>
              <a:cxnLst/>
              <a:rect l="l" t="t" r="r" b="b"/>
              <a:pathLst>
                <a:path w="2048" h="156" extrusionOk="0">
                  <a:moveTo>
                    <a:pt x="0" y="0"/>
                  </a:moveTo>
                  <a:lnTo>
                    <a:pt x="0" y="155"/>
                  </a:lnTo>
                  <a:lnTo>
                    <a:pt x="2047" y="155"/>
                  </a:lnTo>
                  <a:lnTo>
                    <a:pt x="20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630;p33"/>
            <p:cNvSpPr/>
            <p:nvPr/>
          </p:nvSpPr>
          <p:spPr>
            <a:xfrm>
              <a:off x="4126200" y="4497825"/>
              <a:ext cx="82225" cy="3900"/>
            </a:xfrm>
            <a:custGeom>
              <a:avLst/>
              <a:gdLst/>
              <a:ahLst/>
              <a:cxnLst/>
              <a:rect l="l" t="t" r="r" b="b"/>
              <a:pathLst>
                <a:path w="3289" h="156" extrusionOk="0">
                  <a:moveTo>
                    <a:pt x="0" y="0"/>
                  </a:moveTo>
                  <a:lnTo>
                    <a:pt x="0" y="155"/>
                  </a:lnTo>
                  <a:lnTo>
                    <a:pt x="3288" y="155"/>
                  </a:lnTo>
                  <a:lnTo>
                    <a:pt x="32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1" name="Google Shape;631;p33"/>
            <p:cNvSpPr/>
            <p:nvPr/>
          </p:nvSpPr>
          <p:spPr>
            <a:xfrm>
              <a:off x="4058725" y="4528075"/>
              <a:ext cx="98125" cy="3900"/>
            </a:xfrm>
            <a:custGeom>
              <a:avLst/>
              <a:gdLst/>
              <a:ahLst/>
              <a:cxnLst/>
              <a:rect l="l" t="t" r="r" b="b"/>
              <a:pathLst>
                <a:path w="3925" h="156" extrusionOk="0">
                  <a:moveTo>
                    <a:pt x="0" y="0"/>
                  </a:moveTo>
                  <a:lnTo>
                    <a:pt x="0" y="155"/>
                  </a:lnTo>
                  <a:lnTo>
                    <a:pt x="3924" y="155"/>
                  </a:lnTo>
                  <a:lnTo>
                    <a:pt x="39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2" name="Google Shape;632;p33"/>
            <p:cNvSpPr/>
            <p:nvPr/>
          </p:nvSpPr>
          <p:spPr>
            <a:xfrm>
              <a:off x="4203350" y="4488125"/>
              <a:ext cx="52750" cy="3900"/>
            </a:xfrm>
            <a:custGeom>
              <a:avLst/>
              <a:gdLst/>
              <a:ahLst/>
              <a:cxnLst/>
              <a:rect l="l" t="t" r="r" b="b"/>
              <a:pathLst>
                <a:path w="2110" h="156" extrusionOk="0">
                  <a:moveTo>
                    <a:pt x="0" y="1"/>
                  </a:moveTo>
                  <a:lnTo>
                    <a:pt x="0" y="156"/>
                  </a:lnTo>
                  <a:lnTo>
                    <a:pt x="2110" y="156"/>
                  </a:lnTo>
                  <a:lnTo>
                    <a:pt x="2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3" name="Google Shape;633;p33"/>
            <p:cNvSpPr/>
            <p:nvPr/>
          </p:nvSpPr>
          <p:spPr>
            <a:xfrm>
              <a:off x="4150625" y="4488125"/>
              <a:ext cx="48875" cy="3900"/>
            </a:xfrm>
            <a:custGeom>
              <a:avLst/>
              <a:gdLst/>
              <a:ahLst/>
              <a:cxnLst/>
              <a:rect l="l" t="t" r="r" b="b"/>
              <a:pathLst>
                <a:path w="1955" h="156" extrusionOk="0">
                  <a:moveTo>
                    <a:pt x="0" y="1"/>
                  </a:moveTo>
                  <a:lnTo>
                    <a:pt x="0" y="156"/>
                  </a:lnTo>
                  <a:lnTo>
                    <a:pt x="1954" y="156"/>
                  </a:lnTo>
                  <a:lnTo>
                    <a:pt x="19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4" name="Google Shape;634;p33"/>
            <p:cNvSpPr/>
            <p:nvPr/>
          </p:nvSpPr>
          <p:spPr>
            <a:xfrm>
              <a:off x="4212275" y="4497825"/>
              <a:ext cx="32975" cy="3900"/>
            </a:xfrm>
            <a:custGeom>
              <a:avLst/>
              <a:gdLst/>
              <a:ahLst/>
              <a:cxnLst/>
              <a:rect l="l" t="t" r="r" b="b"/>
              <a:pathLst>
                <a:path w="1319" h="156" extrusionOk="0">
                  <a:moveTo>
                    <a:pt x="0" y="0"/>
                  </a:moveTo>
                  <a:lnTo>
                    <a:pt x="0" y="155"/>
                  </a:lnTo>
                  <a:lnTo>
                    <a:pt x="1319" y="155"/>
                  </a:lnTo>
                  <a:lnTo>
                    <a:pt x="13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5" name="Google Shape;635;p33"/>
            <p:cNvSpPr/>
            <p:nvPr/>
          </p:nvSpPr>
          <p:spPr>
            <a:xfrm>
              <a:off x="4051750" y="4497825"/>
              <a:ext cx="10100" cy="3900"/>
            </a:xfrm>
            <a:custGeom>
              <a:avLst/>
              <a:gdLst/>
              <a:ahLst/>
              <a:cxnLst/>
              <a:rect l="l" t="t" r="r" b="b"/>
              <a:pathLst>
                <a:path w="404" h="156" extrusionOk="0">
                  <a:moveTo>
                    <a:pt x="0" y="0"/>
                  </a:moveTo>
                  <a:lnTo>
                    <a:pt x="0" y="155"/>
                  </a:lnTo>
                  <a:lnTo>
                    <a:pt x="403" y="155"/>
                  </a:lnTo>
                  <a:lnTo>
                    <a:pt x="4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6" name="Google Shape;636;p33"/>
            <p:cNvSpPr/>
            <p:nvPr/>
          </p:nvSpPr>
          <p:spPr>
            <a:xfrm>
              <a:off x="4041650" y="4508300"/>
              <a:ext cx="10125" cy="3900"/>
            </a:xfrm>
            <a:custGeom>
              <a:avLst/>
              <a:gdLst/>
              <a:ahLst/>
              <a:cxnLst/>
              <a:rect l="l" t="t" r="r" b="b"/>
              <a:pathLst>
                <a:path w="405" h="156" extrusionOk="0">
                  <a:moveTo>
                    <a:pt x="1" y="0"/>
                  </a:moveTo>
                  <a:lnTo>
                    <a:pt x="1" y="155"/>
                  </a:lnTo>
                  <a:lnTo>
                    <a:pt x="404" y="155"/>
                  </a:lnTo>
                  <a:lnTo>
                    <a:pt x="4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7" name="Google Shape;637;p33"/>
            <p:cNvSpPr/>
            <p:nvPr/>
          </p:nvSpPr>
          <p:spPr>
            <a:xfrm>
              <a:off x="4194425" y="4508300"/>
              <a:ext cx="39975" cy="3900"/>
            </a:xfrm>
            <a:custGeom>
              <a:avLst/>
              <a:gdLst/>
              <a:ahLst/>
              <a:cxnLst/>
              <a:rect l="l" t="t" r="r" b="b"/>
              <a:pathLst>
                <a:path w="1599" h="156" extrusionOk="0">
                  <a:moveTo>
                    <a:pt x="1" y="0"/>
                  </a:moveTo>
                  <a:lnTo>
                    <a:pt x="1" y="155"/>
                  </a:lnTo>
                  <a:lnTo>
                    <a:pt x="1598" y="155"/>
                  </a:lnTo>
                  <a:lnTo>
                    <a:pt x="15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8" name="Google Shape;638;p33"/>
            <p:cNvSpPr/>
            <p:nvPr/>
          </p:nvSpPr>
          <p:spPr>
            <a:xfrm>
              <a:off x="4058725" y="4508300"/>
              <a:ext cx="60125" cy="3900"/>
            </a:xfrm>
            <a:custGeom>
              <a:avLst/>
              <a:gdLst/>
              <a:ahLst/>
              <a:cxnLst/>
              <a:rect l="l" t="t" r="r" b="b"/>
              <a:pathLst>
                <a:path w="2405" h="156" extrusionOk="0">
                  <a:moveTo>
                    <a:pt x="0" y="0"/>
                  </a:moveTo>
                  <a:lnTo>
                    <a:pt x="0" y="155"/>
                  </a:lnTo>
                  <a:lnTo>
                    <a:pt x="2404" y="155"/>
                  </a:lnTo>
                  <a:lnTo>
                    <a:pt x="24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9" name="Google Shape;639;p33"/>
            <p:cNvSpPr/>
            <p:nvPr/>
          </p:nvSpPr>
          <p:spPr>
            <a:xfrm>
              <a:off x="4240575" y="4508300"/>
              <a:ext cx="33375" cy="3900"/>
            </a:xfrm>
            <a:custGeom>
              <a:avLst/>
              <a:gdLst/>
              <a:ahLst/>
              <a:cxnLst/>
              <a:rect l="l" t="t" r="r" b="b"/>
              <a:pathLst>
                <a:path w="1335" h="156" extrusionOk="0">
                  <a:moveTo>
                    <a:pt x="0" y="0"/>
                  </a:moveTo>
                  <a:lnTo>
                    <a:pt x="0" y="155"/>
                  </a:lnTo>
                  <a:lnTo>
                    <a:pt x="1334" y="155"/>
                  </a:lnTo>
                  <a:lnTo>
                    <a:pt x="13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0" name="Google Shape;640;p33"/>
            <p:cNvSpPr/>
            <p:nvPr/>
          </p:nvSpPr>
          <p:spPr>
            <a:xfrm>
              <a:off x="4136275" y="4518375"/>
              <a:ext cx="65150" cy="3900"/>
            </a:xfrm>
            <a:custGeom>
              <a:avLst/>
              <a:gdLst/>
              <a:ahLst/>
              <a:cxnLst/>
              <a:rect l="l" t="t" r="r" b="b"/>
              <a:pathLst>
                <a:path w="2606" h="156" extrusionOk="0">
                  <a:moveTo>
                    <a:pt x="0" y="0"/>
                  </a:moveTo>
                  <a:lnTo>
                    <a:pt x="0" y="155"/>
                  </a:lnTo>
                  <a:lnTo>
                    <a:pt x="2606" y="155"/>
                  </a:lnTo>
                  <a:lnTo>
                    <a:pt x="26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1" name="Google Shape;641;p33"/>
            <p:cNvSpPr/>
            <p:nvPr/>
          </p:nvSpPr>
          <p:spPr>
            <a:xfrm>
              <a:off x="4125425" y="4508300"/>
              <a:ext cx="64775" cy="3900"/>
            </a:xfrm>
            <a:custGeom>
              <a:avLst/>
              <a:gdLst/>
              <a:ahLst/>
              <a:cxnLst/>
              <a:rect l="l" t="t" r="r" b="b"/>
              <a:pathLst>
                <a:path w="2591" h="156" extrusionOk="0">
                  <a:moveTo>
                    <a:pt x="0" y="0"/>
                  </a:moveTo>
                  <a:lnTo>
                    <a:pt x="0" y="155"/>
                  </a:lnTo>
                  <a:lnTo>
                    <a:pt x="2590" y="155"/>
                  </a:lnTo>
                  <a:lnTo>
                    <a:pt x="25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2" name="Google Shape;642;p33"/>
            <p:cNvSpPr/>
            <p:nvPr/>
          </p:nvSpPr>
          <p:spPr>
            <a:xfrm>
              <a:off x="4041650" y="4518375"/>
              <a:ext cx="10125" cy="3900"/>
            </a:xfrm>
            <a:custGeom>
              <a:avLst/>
              <a:gdLst/>
              <a:ahLst/>
              <a:cxnLst/>
              <a:rect l="l" t="t" r="r" b="b"/>
              <a:pathLst>
                <a:path w="405" h="156" extrusionOk="0">
                  <a:moveTo>
                    <a:pt x="1" y="0"/>
                  </a:moveTo>
                  <a:lnTo>
                    <a:pt x="1" y="155"/>
                  </a:lnTo>
                  <a:lnTo>
                    <a:pt x="404" y="155"/>
                  </a:lnTo>
                  <a:lnTo>
                    <a:pt x="4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 name="Google Shape;643;p33"/>
            <p:cNvSpPr/>
            <p:nvPr/>
          </p:nvSpPr>
          <p:spPr>
            <a:xfrm>
              <a:off x="4042450" y="4383625"/>
              <a:ext cx="5825" cy="8650"/>
            </a:xfrm>
            <a:custGeom>
              <a:avLst/>
              <a:gdLst/>
              <a:ahLst/>
              <a:cxnLst/>
              <a:rect l="l" t="t" r="r" b="b"/>
              <a:pathLst>
                <a:path w="233" h="346" extrusionOk="0">
                  <a:moveTo>
                    <a:pt x="186" y="1"/>
                  </a:moveTo>
                  <a:cubicBezTo>
                    <a:pt x="174" y="1"/>
                    <a:pt x="163" y="8"/>
                    <a:pt x="155" y="24"/>
                  </a:cubicBezTo>
                  <a:lnTo>
                    <a:pt x="0" y="179"/>
                  </a:lnTo>
                  <a:lnTo>
                    <a:pt x="155" y="334"/>
                  </a:lnTo>
                  <a:cubicBezTo>
                    <a:pt x="163" y="342"/>
                    <a:pt x="174" y="346"/>
                    <a:pt x="186" y="346"/>
                  </a:cubicBezTo>
                  <a:cubicBezTo>
                    <a:pt x="198" y="346"/>
                    <a:pt x="209" y="342"/>
                    <a:pt x="217" y="334"/>
                  </a:cubicBezTo>
                  <a:cubicBezTo>
                    <a:pt x="233" y="303"/>
                    <a:pt x="233" y="288"/>
                    <a:pt x="217" y="272"/>
                  </a:cubicBezTo>
                  <a:lnTo>
                    <a:pt x="78" y="210"/>
                  </a:lnTo>
                  <a:lnTo>
                    <a:pt x="217" y="71"/>
                  </a:lnTo>
                  <a:cubicBezTo>
                    <a:pt x="233" y="55"/>
                    <a:pt x="233" y="40"/>
                    <a:pt x="217" y="24"/>
                  </a:cubicBezTo>
                  <a:cubicBezTo>
                    <a:pt x="209" y="8"/>
                    <a:pt x="198" y="1"/>
                    <a:pt x="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4" name="Google Shape;644;p33"/>
            <p:cNvSpPr/>
            <p:nvPr/>
          </p:nvSpPr>
          <p:spPr>
            <a:xfrm>
              <a:off x="4051350" y="4381875"/>
              <a:ext cx="4675" cy="10125"/>
            </a:xfrm>
            <a:custGeom>
              <a:avLst/>
              <a:gdLst/>
              <a:ahLst/>
              <a:cxnLst/>
              <a:rect l="l" t="t" r="r" b="b"/>
              <a:pathLst>
                <a:path w="187" h="405" extrusionOk="0">
                  <a:moveTo>
                    <a:pt x="171" y="1"/>
                  </a:moveTo>
                  <a:cubicBezTo>
                    <a:pt x="156" y="1"/>
                    <a:pt x="125" y="1"/>
                    <a:pt x="125" y="32"/>
                  </a:cubicBezTo>
                  <a:lnTo>
                    <a:pt x="1" y="358"/>
                  </a:lnTo>
                  <a:cubicBezTo>
                    <a:pt x="1" y="373"/>
                    <a:pt x="1" y="404"/>
                    <a:pt x="16" y="404"/>
                  </a:cubicBezTo>
                  <a:lnTo>
                    <a:pt x="32" y="404"/>
                  </a:lnTo>
                  <a:cubicBezTo>
                    <a:pt x="32" y="404"/>
                    <a:pt x="47" y="404"/>
                    <a:pt x="47" y="373"/>
                  </a:cubicBezTo>
                  <a:lnTo>
                    <a:pt x="187" y="47"/>
                  </a:lnTo>
                  <a:cubicBezTo>
                    <a:pt x="187" y="32"/>
                    <a:pt x="187" y="1"/>
                    <a:pt x="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 name="Google Shape;645;p33"/>
            <p:cNvSpPr/>
            <p:nvPr/>
          </p:nvSpPr>
          <p:spPr>
            <a:xfrm>
              <a:off x="4057550" y="4381600"/>
              <a:ext cx="5850" cy="10400"/>
            </a:xfrm>
            <a:custGeom>
              <a:avLst/>
              <a:gdLst/>
              <a:ahLst/>
              <a:cxnLst/>
              <a:rect l="l" t="t" r="r" b="b"/>
              <a:pathLst>
                <a:path w="234" h="416" extrusionOk="0">
                  <a:moveTo>
                    <a:pt x="47" y="0"/>
                  </a:moveTo>
                  <a:cubicBezTo>
                    <a:pt x="36" y="0"/>
                    <a:pt x="24" y="4"/>
                    <a:pt x="16" y="12"/>
                  </a:cubicBezTo>
                  <a:cubicBezTo>
                    <a:pt x="1" y="43"/>
                    <a:pt x="1" y="58"/>
                    <a:pt x="16" y="74"/>
                  </a:cubicBezTo>
                  <a:lnTo>
                    <a:pt x="156" y="214"/>
                  </a:lnTo>
                  <a:lnTo>
                    <a:pt x="16" y="353"/>
                  </a:lnTo>
                  <a:cubicBezTo>
                    <a:pt x="1" y="353"/>
                    <a:pt x="1" y="369"/>
                    <a:pt x="1" y="369"/>
                  </a:cubicBezTo>
                  <a:cubicBezTo>
                    <a:pt x="1" y="384"/>
                    <a:pt x="16" y="415"/>
                    <a:pt x="32" y="415"/>
                  </a:cubicBezTo>
                  <a:lnTo>
                    <a:pt x="63" y="384"/>
                  </a:lnTo>
                  <a:lnTo>
                    <a:pt x="218" y="229"/>
                  </a:lnTo>
                  <a:lnTo>
                    <a:pt x="234" y="167"/>
                  </a:lnTo>
                  <a:lnTo>
                    <a:pt x="78" y="12"/>
                  </a:lnTo>
                  <a:cubicBezTo>
                    <a:pt x="71" y="4"/>
                    <a:pt x="59" y="0"/>
                    <a:pt x="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6" name="Google Shape;646;p33"/>
            <p:cNvSpPr/>
            <p:nvPr/>
          </p:nvSpPr>
          <p:spPr>
            <a:xfrm>
              <a:off x="3925725" y="4414075"/>
              <a:ext cx="62075" cy="99275"/>
            </a:xfrm>
            <a:custGeom>
              <a:avLst/>
              <a:gdLst/>
              <a:ahLst/>
              <a:cxnLst/>
              <a:rect l="l" t="t" r="r" b="b"/>
              <a:pathLst>
                <a:path w="2483" h="3971" extrusionOk="0">
                  <a:moveTo>
                    <a:pt x="1" y="0"/>
                  </a:moveTo>
                  <a:lnTo>
                    <a:pt x="1" y="3971"/>
                  </a:lnTo>
                  <a:lnTo>
                    <a:pt x="2482" y="3971"/>
                  </a:lnTo>
                  <a:lnTo>
                    <a:pt x="2482" y="3862"/>
                  </a:lnTo>
                  <a:lnTo>
                    <a:pt x="109" y="3862"/>
                  </a:lnTo>
                  <a:lnTo>
                    <a:pt x="1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 name="Google Shape;647;p33"/>
            <p:cNvSpPr/>
            <p:nvPr/>
          </p:nvSpPr>
          <p:spPr>
            <a:xfrm>
              <a:off x="3985450" y="4503250"/>
              <a:ext cx="14350" cy="17075"/>
            </a:xfrm>
            <a:custGeom>
              <a:avLst/>
              <a:gdLst/>
              <a:ahLst/>
              <a:cxnLst/>
              <a:rect l="l" t="t" r="r" b="b"/>
              <a:pathLst>
                <a:path w="574" h="683" extrusionOk="0">
                  <a:moveTo>
                    <a:pt x="0" y="0"/>
                  </a:moveTo>
                  <a:lnTo>
                    <a:pt x="0" y="683"/>
                  </a:lnTo>
                  <a:lnTo>
                    <a:pt x="574" y="35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8" name="Google Shape;648;p33"/>
            <p:cNvSpPr/>
            <p:nvPr/>
          </p:nvSpPr>
          <p:spPr>
            <a:xfrm>
              <a:off x="3251050" y="4751025"/>
              <a:ext cx="378475" cy="438925"/>
            </a:xfrm>
            <a:custGeom>
              <a:avLst/>
              <a:gdLst/>
              <a:ahLst/>
              <a:cxnLst/>
              <a:rect l="l" t="t" r="r" b="b"/>
              <a:pathLst>
                <a:path w="15139" h="17557" extrusionOk="0">
                  <a:moveTo>
                    <a:pt x="807" y="0"/>
                  </a:moveTo>
                  <a:lnTo>
                    <a:pt x="1" y="17557"/>
                  </a:lnTo>
                  <a:lnTo>
                    <a:pt x="15138" y="17557"/>
                  </a:lnTo>
                  <a:lnTo>
                    <a:pt x="121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9" name="Google Shape;649;p33"/>
            <p:cNvSpPr/>
            <p:nvPr/>
          </p:nvSpPr>
          <p:spPr>
            <a:xfrm>
              <a:off x="3251050" y="4751025"/>
              <a:ext cx="52000" cy="438925"/>
            </a:xfrm>
            <a:custGeom>
              <a:avLst/>
              <a:gdLst/>
              <a:ahLst/>
              <a:cxnLst/>
              <a:rect l="l" t="t" r="r" b="b"/>
              <a:pathLst>
                <a:path w="2080" h="17557" extrusionOk="0">
                  <a:moveTo>
                    <a:pt x="807" y="0"/>
                  </a:moveTo>
                  <a:lnTo>
                    <a:pt x="1" y="17557"/>
                  </a:lnTo>
                  <a:lnTo>
                    <a:pt x="1335" y="17557"/>
                  </a:lnTo>
                  <a:lnTo>
                    <a:pt x="2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0" name="Google Shape;650;p33"/>
            <p:cNvSpPr/>
            <p:nvPr/>
          </p:nvSpPr>
          <p:spPr>
            <a:xfrm>
              <a:off x="3575700" y="4757825"/>
              <a:ext cx="392925" cy="384850"/>
            </a:xfrm>
            <a:custGeom>
              <a:avLst/>
              <a:gdLst/>
              <a:ahLst/>
              <a:cxnLst/>
              <a:rect l="l" t="t" r="r" b="b"/>
              <a:pathLst>
                <a:path w="15717" h="15394" extrusionOk="0">
                  <a:moveTo>
                    <a:pt x="769" y="1"/>
                  </a:moveTo>
                  <a:cubicBezTo>
                    <a:pt x="242" y="1"/>
                    <a:pt x="1" y="654"/>
                    <a:pt x="307" y="2039"/>
                  </a:cubicBezTo>
                  <a:cubicBezTo>
                    <a:pt x="1299" y="6335"/>
                    <a:pt x="3362" y="11500"/>
                    <a:pt x="4231" y="12353"/>
                  </a:cubicBezTo>
                  <a:cubicBezTo>
                    <a:pt x="5332" y="13408"/>
                    <a:pt x="12637" y="15346"/>
                    <a:pt x="13009" y="15393"/>
                  </a:cubicBezTo>
                  <a:cubicBezTo>
                    <a:pt x="13015" y="15393"/>
                    <a:pt x="13022" y="15394"/>
                    <a:pt x="13028" y="15394"/>
                  </a:cubicBezTo>
                  <a:cubicBezTo>
                    <a:pt x="13919" y="15394"/>
                    <a:pt x="15716" y="8971"/>
                    <a:pt x="14746" y="8832"/>
                  </a:cubicBezTo>
                  <a:cubicBezTo>
                    <a:pt x="13304" y="8631"/>
                    <a:pt x="7968" y="8336"/>
                    <a:pt x="7643" y="8010"/>
                  </a:cubicBezTo>
                  <a:cubicBezTo>
                    <a:pt x="7332" y="7669"/>
                    <a:pt x="5053" y="4831"/>
                    <a:pt x="2757" y="1620"/>
                  </a:cubicBezTo>
                  <a:cubicBezTo>
                    <a:pt x="1989" y="561"/>
                    <a:pt x="1257" y="1"/>
                    <a:pt x="769" y="1"/>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1" name="Google Shape;651;p33"/>
            <p:cNvSpPr/>
            <p:nvPr/>
          </p:nvSpPr>
          <p:spPr>
            <a:xfrm>
              <a:off x="3883075" y="4975975"/>
              <a:ext cx="308675" cy="194850"/>
            </a:xfrm>
            <a:custGeom>
              <a:avLst/>
              <a:gdLst/>
              <a:ahLst/>
              <a:cxnLst/>
              <a:rect l="l" t="t" r="r" b="b"/>
              <a:pathLst>
                <a:path w="12347" h="7794" extrusionOk="0">
                  <a:moveTo>
                    <a:pt x="2473" y="0"/>
                  </a:moveTo>
                  <a:cubicBezTo>
                    <a:pt x="2001" y="0"/>
                    <a:pt x="1722" y="13"/>
                    <a:pt x="1722" y="13"/>
                  </a:cubicBezTo>
                  <a:cubicBezTo>
                    <a:pt x="497" y="1021"/>
                    <a:pt x="1" y="6310"/>
                    <a:pt x="1" y="6310"/>
                  </a:cubicBezTo>
                  <a:cubicBezTo>
                    <a:pt x="109" y="6372"/>
                    <a:pt x="1629" y="7132"/>
                    <a:pt x="2575" y="7427"/>
                  </a:cubicBezTo>
                  <a:cubicBezTo>
                    <a:pt x="3000" y="7550"/>
                    <a:pt x="3932" y="7793"/>
                    <a:pt x="4658" y="7793"/>
                  </a:cubicBezTo>
                  <a:cubicBezTo>
                    <a:pt x="5124" y="7793"/>
                    <a:pt x="5506" y="7693"/>
                    <a:pt x="5615" y="7396"/>
                  </a:cubicBezTo>
                  <a:cubicBezTo>
                    <a:pt x="5832" y="6884"/>
                    <a:pt x="4669" y="6434"/>
                    <a:pt x="3831" y="6077"/>
                  </a:cubicBezTo>
                  <a:cubicBezTo>
                    <a:pt x="3413" y="5907"/>
                    <a:pt x="2870" y="5441"/>
                    <a:pt x="3009" y="5178"/>
                  </a:cubicBezTo>
                  <a:cubicBezTo>
                    <a:pt x="3079" y="5030"/>
                    <a:pt x="3225" y="4970"/>
                    <a:pt x="3415" y="4970"/>
                  </a:cubicBezTo>
                  <a:cubicBezTo>
                    <a:pt x="3864" y="4970"/>
                    <a:pt x="4556" y="5303"/>
                    <a:pt x="5057" y="5597"/>
                  </a:cubicBezTo>
                  <a:cubicBezTo>
                    <a:pt x="6202" y="6264"/>
                    <a:pt x="7664" y="7360"/>
                    <a:pt x="8630" y="7360"/>
                  </a:cubicBezTo>
                  <a:cubicBezTo>
                    <a:pt x="8855" y="7360"/>
                    <a:pt x="9052" y="7300"/>
                    <a:pt x="9213" y="7163"/>
                  </a:cubicBezTo>
                  <a:cubicBezTo>
                    <a:pt x="9539" y="6899"/>
                    <a:pt x="9151" y="6419"/>
                    <a:pt x="8608" y="5922"/>
                  </a:cubicBezTo>
                  <a:lnTo>
                    <a:pt x="8608" y="5922"/>
                  </a:lnTo>
                  <a:cubicBezTo>
                    <a:pt x="9304" y="6374"/>
                    <a:pt x="10057" y="6758"/>
                    <a:pt x="10528" y="6758"/>
                  </a:cubicBezTo>
                  <a:cubicBezTo>
                    <a:pt x="10655" y="6758"/>
                    <a:pt x="10762" y="6730"/>
                    <a:pt x="10842" y="6667"/>
                  </a:cubicBezTo>
                  <a:cubicBezTo>
                    <a:pt x="11043" y="6512"/>
                    <a:pt x="11074" y="6279"/>
                    <a:pt x="10935" y="6031"/>
                  </a:cubicBezTo>
                  <a:lnTo>
                    <a:pt x="10935" y="6031"/>
                  </a:lnTo>
                  <a:cubicBezTo>
                    <a:pt x="11034" y="6066"/>
                    <a:pt x="11134" y="6086"/>
                    <a:pt x="11229" y="6086"/>
                  </a:cubicBezTo>
                  <a:cubicBezTo>
                    <a:pt x="11384" y="6086"/>
                    <a:pt x="11527" y="6032"/>
                    <a:pt x="11633" y="5907"/>
                  </a:cubicBezTo>
                  <a:cubicBezTo>
                    <a:pt x="11927" y="5597"/>
                    <a:pt x="11788" y="5147"/>
                    <a:pt x="11462" y="4682"/>
                  </a:cubicBezTo>
                  <a:cubicBezTo>
                    <a:pt x="11571" y="4666"/>
                    <a:pt x="11664" y="4604"/>
                    <a:pt x="11726" y="4511"/>
                  </a:cubicBezTo>
                  <a:cubicBezTo>
                    <a:pt x="12346" y="3565"/>
                    <a:pt x="9244" y="866"/>
                    <a:pt x="8174" y="618"/>
                  </a:cubicBezTo>
                  <a:cubicBezTo>
                    <a:pt x="5949" y="78"/>
                    <a:pt x="3631" y="0"/>
                    <a:pt x="2473" y="0"/>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2" name="Google Shape;652;p33"/>
            <p:cNvSpPr/>
            <p:nvPr/>
          </p:nvSpPr>
          <p:spPr>
            <a:xfrm>
              <a:off x="3998225" y="5061600"/>
              <a:ext cx="102400" cy="65150"/>
            </a:xfrm>
            <a:custGeom>
              <a:avLst/>
              <a:gdLst/>
              <a:ahLst/>
              <a:cxnLst/>
              <a:rect l="l" t="t" r="r" b="b"/>
              <a:pathLst>
                <a:path w="4096" h="2606" extrusionOk="0">
                  <a:moveTo>
                    <a:pt x="1" y="0"/>
                  </a:moveTo>
                  <a:lnTo>
                    <a:pt x="1" y="0"/>
                  </a:lnTo>
                  <a:cubicBezTo>
                    <a:pt x="761" y="155"/>
                    <a:pt x="1474" y="466"/>
                    <a:pt x="2095" y="946"/>
                  </a:cubicBezTo>
                  <a:cubicBezTo>
                    <a:pt x="2420" y="1210"/>
                    <a:pt x="3770" y="2311"/>
                    <a:pt x="4080" y="2606"/>
                  </a:cubicBezTo>
                  <a:lnTo>
                    <a:pt x="4095" y="2606"/>
                  </a:lnTo>
                  <a:lnTo>
                    <a:pt x="4095" y="2575"/>
                  </a:lnTo>
                  <a:cubicBezTo>
                    <a:pt x="3413" y="1954"/>
                    <a:pt x="2886" y="1334"/>
                    <a:pt x="2095" y="822"/>
                  </a:cubicBezTo>
                  <a:cubicBezTo>
                    <a:pt x="1459" y="388"/>
                    <a:pt x="761" y="124"/>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3" name="Google Shape;653;p33"/>
            <p:cNvSpPr/>
            <p:nvPr/>
          </p:nvSpPr>
          <p:spPr>
            <a:xfrm>
              <a:off x="4012975" y="5028250"/>
              <a:ext cx="143750" cy="97900"/>
            </a:xfrm>
            <a:custGeom>
              <a:avLst/>
              <a:gdLst/>
              <a:ahLst/>
              <a:cxnLst/>
              <a:rect l="l" t="t" r="r" b="b"/>
              <a:pathLst>
                <a:path w="5750" h="3916" extrusionOk="0">
                  <a:moveTo>
                    <a:pt x="0" y="0"/>
                  </a:moveTo>
                  <a:lnTo>
                    <a:pt x="0" y="0"/>
                  </a:lnTo>
                  <a:cubicBezTo>
                    <a:pt x="481" y="156"/>
                    <a:pt x="993" y="311"/>
                    <a:pt x="1474" y="497"/>
                  </a:cubicBezTo>
                  <a:cubicBezTo>
                    <a:pt x="2296" y="807"/>
                    <a:pt x="3056" y="1288"/>
                    <a:pt x="3707" y="1893"/>
                  </a:cubicBezTo>
                  <a:cubicBezTo>
                    <a:pt x="4374" y="2528"/>
                    <a:pt x="5056" y="3211"/>
                    <a:pt x="5708" y="3909"/>
                  </a:cubicBezTo>
                  <a:cubicBezTo>
                    <a:pt x="5717" y="3913"/>
                    <a:pt x="5725" y="3915"/>
                    <a:pt x="5731" y="3915"/>
                  </a:cubicBezTo>
                  <a:cubicBezTo>
                    <a:pt x="5745" y="3915"/>
                    <a:pt x="5750" y="3904"/>
                    <a:pt x="5739" y="3893"/>
                  </a:cubicBezTo>
                  <a:cubicBezTo>
                    <a:pt x="5367" y="3475"/>
                    <a:pt x="4979" y="3056"/>
                    <a:pt x="4591" y="2653"/>
                  </a:cubicBezTo>
                  <a:cubicBezTo>
                    <a:pt x="3940" y="1970"/>
                    <a:pt x="3273" y="1272"/>
                    <a:pt x="2435" y="853"/>
                  </a:cubicBezTo>
                  <a:cubicBezTo>
                    <a:pt x="1660" y="435"/>
                    <a:pt x="822" y="233"/>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4" name="Google Shape;654;p33"/>
            <p:cNvSpPr/>
            <p:nvPr/>
          </p:nvSpPr>
          <p:spPr>
            <a:xfrm>
              <a:off x="4035075" y="4999175"/>
              <a:ext cx="135625" cy="94775"/>
            </a:xfrm>
            <a:custGeom>
              <a:avLst/>
              <a:gdLst/>
              <a:ahLst/>
              <a:cxnLst/>
              <a:rect l="l" t="t" r="r" b="b"/>
              <a:pathLst>
                <a:path w="5425" h="3791" extrusionOk="0">
                  <a:moveTo>
                    <a:pt x="0" y="0"/>
                  </a:moveTo>
                  <a:cubicBezTo>
                    <a:pt x="528" y="109"/>
                    <a:pt x="1055" y="264"/>
                    <a:pt x="1567" y="465"/>
                  </a:cubicBezTo>
                  <a:cubicBezTo>
                    <a:pt x="2079" y="698"/>
                    <a:pt x="2544" y="993"/>
                    <a:pt x="2947" y="1350"/>
                  </a:cubicBezTo>
                  <a:cubicBezTo>
                    <a:pt x="3800" y="2110"/>
                    <a:pt x="4638" y="2932"/>
                    <a:pt x="5398" y="3785"/>
                  </a:cubicBezTo>
                  <a:cubicBezTo>
                    <a:pt x="5398" y="3789"/>
                    <a:pt x="5400" y="3791"/>
                    <a:pt x="5403" y="3791"/>
                  </a:cubicBezTo>
                  <a:cubicBezTo>
                    <a:pt x="5411" y="3791"/>
                    <a:pt x="5425" y="3776"/>
                    <a:pt x="5413" y="3754"/>
                  </a:cubicBezTo>
                  <a:cubicBezTo>
                    <a:pt x="5087" y="3350"/>
                    <a:pt x="4731" y="2963"/>
                    <a:pt x="4390" y="2590"/>
                  </a:cubicBezTo>
                  <a:cubicBezTo>
                    <a:pt x="4048" y="2265"/>
                    <a:pt x="3164" y="1287"/>
                    <a:pt x="2218" y="729"/>
                  </a:cubicBezTo>
                  <a:cubicBezTo>
                    <a:pt x="1520" y="310"/>
                    <a:pt x="807" y="155"/>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5" name="Google Shape;655;p33"/>
            <p:cNvSpPr/>
            <p:nvPr/>
          </p:nvSpPr>
          <p:spPr>
            <a:xfrm>
              <a:off x="3575050" y="4755175"/>
              <a:ext cx="339075" cy="393300"/>
            </a:xfrm>
            <a:custGeom>
              <a:avLst/>
              <a:gdLst/>
              <a:ahLst/>
              <a:cxnLst/>
              <a:rect l="l" t="t" r="r" b="b"/>
              <a:pathLst>
                <a:path w="13563" h="15732" extrusionOk="0">
                  <a:moveTo>
                    <a:pt x="886" y="1"/>
                  </a:moveTo>
                  <a:cubicBezTo>
                    <a:pt x="309" y="1"/>
                    <a:pt x="1" y="719"/>
                    <a:pt x="333" y="2362"/>
                  </a:cubicBezTo>
                  <a:cubicBezTo>
                    <a:pt x="938" y="5371"/>
                    <a:pt x="3016" y="11575"/>
                    <a:pt x="4117" y="12785"/>
                  </a:cubicBezTo>
                  <a:cubicBezTo>
                    <a:pt x="5218" y="13979"/>
                    <a:pt x="11313" y="15731"/>
                    <a:pt x="11313" y="15731"/>
                  </a:cubicBezTo>
                  <a:lnTo>
                    <a:pt x="13562" y="8597"/>
                  </a:lnTo>
                  <a:cubicBezTo>
                    <a:pt x="13562" y="8597"/>
                    <a:pt x="7901" y="8039"/>
                    <a:pt x="7700" y="7930"/>
                  </a:cubicBezTo>
                  <a:cubicBezTo>
                    <a:pt x="7514" y="7822"/>
                    <a:pt x="4039" y="3246"/>
                    <a:pt x="2644" y="1338"/>
                  </a:cubicBezTo>
                  <a:cubicBezTo>
                    <a:pt x="2014" y="485"/>
                    <a:pt x="1359" y="1"/>
                    <a:pt x="8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6" name="Google Shape;656;p33"/>
            <p:cNvSpPr/>
            <p:nvPr/>
          </p:nvSpPr>
          <p:spPr>
            <a:xfrm>
              <a:off x="3820650" y="4968775"/>
              <a:ext cx="52375" cy="162625"/>
            </a:xfrm>
            <a:custGeom>
              <a:avLst/>
              <a:gdLst/>
              <a:ahLst/>
              <a:cxnLst/>
              <a:rect l="l" t="t" r="r" b="b"/>
              <a:pathLst>
                <a:path w="2095" h="6505" extrusionOk="0">
                  <a:moveTo>
                    <a:pt x="2063" y="0"/>
                  </a:moveTo>
                  <a:cubicBezTo>
                    <a:pt x="2057" y="0"/>
                    <a:pt x="2052" y="2"/>
                    <a:pt x="2048" y="6"/>
                  </a:cubicBezTo>
                  <a:cubicBezTo>
                    <a:pt x="1738" y="844"/>
                    <a:pt x="1427" y="1681"/>
                    <a:pt x="1179" y="2535"/>
                  </a:cubicBezTo>
                  <a:cubicBezTo>
                    <a:pt x="931" y="3388"/>
                    <a:pt x="636" y="4225"/>
                    <a:pt x="388" y="5047"/>
                  </a:cubicBezTo>
                  <a:cubicBezTo>
                    <a:pt x="233" y="5543"/>
                    <a:pt x="109" y="6024"/>
                    <a:pt x="1" y="6505"/>
                  </a:cubicBezTo>
                  <a:lnTo>
                    <a:pt x="16" y="6505"/>
                  </a:lnTo>
                  <a:cubicBezTo>
                    <a:pt x="342" y="5698"/>
                    <a:pt x="605" y="4861"/>
                    <a:pt x="885" y="4008"/>
                  </a:cubicBezTo>
                  <a:cubicBezTo>
                    <a:pt x="1164" y="3170"/>
                    <a:pt x="1427" y="2317"/>
                    <a:pt x="1676" y="1480"/>
                  </a:cubicBezTo>
                  <a:lnTo>
                    <a:pt x="2094" y="37"/>
                  </a:lnTo>
                  <a:cubicBezTo>
                    <a:pt x="2094" y="15"/>
                    <a:pt x="2078" y="0"/>
                    <a:pt x="206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7" name="Google Shape;657;p33"/>
            <p:cNvSpPr/>
            <p:nvPr/>
          </p:nvSpPr>
          <p:spPr>
            <a:xfrm>
              <a:off x="3578700" y="4755675"/>
              <a:ext cx="202050" cy="367975"/>
            </a:xfrm>
            <a:custGeom>
              <a:avLst/>
              <a:gdLst/>
              <a:ahLst/>
              <a:cxnLst/>
              <a:rect l="l" t="t" r="r" b="b"/>
              <a:pathLst>
                <a:path w="8082" h="14719" extrusionOk="0">
                  <a:moveTo>
                    <a:pt x="761" y="0"/>
                  </a:moveTo>
                  <a:cubicBezTo>
                    <a:pt x="295" y="0"/>
                    <a:pt x="1" y="450"/>
                    <a:pt x="63" y="1443"/>
                  </a:cubicBezTo>
                  <a:cubicBezTo>
                    <a:pt x="78" y="1753"/>
                    <a:pt x="109" y="2016"/>
                    <a:pt x="156" y="2249"/>
                  </a:cubicBezTo>
                  <a:cubicBezTo>
                    <a:pt x="156" y="2296"/>
                    <a:pt x="171" y="2327"/>
                    <a:pt x="171" y="2373"/>
                  </a:cubicBezTo>
                  <a:cubicBezTo>
                    <a:pt x="792" y="5382"/>
                    <a:pt x="2854" y="11586"/>
                    <a:pt x="3955" y="12780"/>
                  </a:cubicBezTo>
                  <a:lnTo>
                    <a:pt x="4018" y="12842"/>
                  </a:lnTo>
                  <a:lnTo>
                    <a:pt x="4064" y="12904"/>
                  </a:lnTo>
                  <a:cubicBezTo>
                    <a:pt x="4297" y="13075"/>
                    <a:pt x="4560" y="13245"/>
                    <a:pt x="4824" y="13385"/>
                  </a:cubicBezTo>
                  <a:lnTo>
                    <a:pt x="4948" y="13447"/>
                  </a:lnTo>
                  <a:cubicBezTo>
                    <a:pt x="5150" y="13556"/>
                    <a:pt x="5413" y="13680"/>
                    <a:pt x="5677" y="13788"/>
                  </a:cubicBezTo>
                  <a:lnTo>
                    <a:pt x="5817" y="13850"/>
                  </a:lnTo>
                  <a:cubicBezTo>
                    <a:pt x="6437" y="14114"/>
                    <a:pt x="7135" y="14393"/>
                    <a:pt x="7817" y="14626"/>
                  </a:cubicBezTo>
                  <a:lnTo>
                    <a:pt x="8081" y="14719"/>
                  </a:lnTo>
                  <a:cubicBezTo>
                    <a:pt x="6887" y="12377"/>
                    <a:pt x="2699" y="3831"/>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8" name="Google Shape;658;p33"/>
            <p:cNvSpPr/>
            <p:nvPr/>
          </p:nvSpPr>
          <p:spPr>
            <a:xfrm>
              <a:off x="3334425" y="4739625"/>
              <a:ext cx="389325" cy="450325"/>
            </a:xfrm>
            <a:custGeom>
              <a:avLst/>
              <a:gdLst/>
              <a:ahLst/>
              <a:cxnLst/>
              <a:rect l="l" t="t" r="r" b="b"/>
              <a:pathLst>
                <a:path w="15573" h="18013" extrusionOk="0">
                  <a:moveTo>
                    <a:pt x="9150" y="1"/>
                  </a:moveTo>
                  <a:cubicBezTo>
                    <a:pt x="8627" y="1"/>
                    <a:pt x="8111" y="121"/>
                    <a:pt x="7709" y="410"/>
                  </a:cubicBezTo>
                  <a:cubicBezTo>
                    <a:pt x="2513" y="4209"/>
                    <a:pt x="1" y="17703"/>
                    <a:pt x="171" y="18013"/>
                  </a:cubicBezTo>
                  <a:lnTo>
                    <a:pt x="15572" y="18013"/>
                  </a:lnTo>
                  <a:cubicBezTo>
                    <a:pt x="15572" y="18013"/>
                    <a:pt x="14347" y="5047"/>
                    <a:pt x="11478" y="937"/>
                  </a:cubicBezTo>
                  <a:cubicBezTo>
                    <a:pt x="11115" y="413"/>
                    <a:pt x="10118" y="1"/>
                    <a:pt x="9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9" name="Google Shape;659;p33"/>
            <p:cNvSpPr/>
            <p:nvPr/>
          </p:nvSpPr>
          <p:spPr>
            <a:xfrm>
              <a:off x="3660900" y="4852225"/>
              <a:ext cx="49275" cy="231000"/>
            </a:xfrm>
            <a:custGeom>
              <a:avLst/>
              <a:gdLst/>
              <a:ahLst/>
              <a:cxnLst/>
              <a:rect l="l" t="t" r="r" b="b"/>
              <a:pathLst>
                <a:path w="1971" h="9240" extrusionOk="0">
                  <a:moveTo>
                    <a:pt x="1" y="0"/>
                  </a:moveTo>
                  <a:lnTo>
                    <a:pt x="419" y="2032"/>
                  </a:lnTo>
                  <a:lnTo>
                    <a:pt x="1164" y="5646"/>
                  </a:lnTo>
                  <a:cubicBezTo>
                    <a:pt x="1303" y="6219"/>
                    <a:pt x="1427" y="6824"/>
                    <a:pt x="1552" y="7429"/>
                  </a:cubicBezTo>
                  <a:cubicBezTo>
                    <a:pt x="1691" y="8034"/>
                    <a:pt x="1831" y="8623"/>
                    <a:pt x="1939" y="9228"/>
                  </a:cubicBezTo>
                  <a:cubicBezTo>
                    <a:pt x="1939" y="9236"/>
                    <a:pt x="1947" y="9240"/>
                    <a:pt x="1955" y="9240"/>
                  </a:cubicBezTo>
                  <a:cubicBezTo>
                    <a:pt x="1963" y="9240"/>
                    <a:pt x="1970" y="9236"/>
                    <a:pt x="1970" y="9228"/>
                  </a:cubicBezTo>
                  <a:cubicBezTo>
                    <a:pt x="1846" y="8546"/>
                    <a:pt x="1769" y="7848"/>
                    <a:pt x="1660" y="7181"/>
                  </a:cubicBezTo>
                  <a:cubicBezTo>
                    <a:pt x="1458" y="5971"/>
                    <a:pt x="1226" y="4777"/>
                    <a:pt x="962" y="3567"/>
                  </a:cubicBezTo>
                  <a:cubicBezTo>
                    <a:pt x="823" y="2947"/>
                    <a:pt x="667" y="2327"/>
                    <a:pt x="512" y="1706"/>
                  </a:cubicBezTo>
                  <a:cubicBezTo>
                    <a:pt x="497" y="1442"/>
                    <a:pt x="466" y="1148"/>
                    <a:pt x="419" y="869"/>
                  </a:cubicBezTo>
                  <a:cubicBezTo>
                    <a:pt x="419" y="861"/>
                    <a:pt x="412" y="857"/>
                    <a:pt x="404" y="857"/>
                  </a:cubicBezTo>
                  <a:cubicBezTo>
                    <a:pt x="396" y="857"/>
                    <a:pt x="388" y="861"/>
                    <a:pt x="388" y="869"/>
                  </a:cubicBezTo>
                  <a:cubicBezTo>
                    <a:pt x="435" y="1101"/>
                    <a:pt x="450" y="1318"/>
                    <a:pt x="466" y="1551"/>
                  </a:cubicBezTo>
                  <a:cubicBezTo>
                    <a:pt x="342" y="1055"/>
                    <a:pt x="202" y="527"/>
                    <a:pt x="63" y="16"/>
                  </a:cubicBezTo>
                  <a:cubicBezTo>
                    <a:pt x="47" y="8"/>
                    <a:pt x="39" y="8"/>
                    <a:pt x="32" y="8"/>
                  </a:cubicBezTo>
                  <a:cubicBezTo>
                    <a:pt x="24" y="8"/>
                    <a:pt x="16" y="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0" name="Google Shape;660;p33"/>
            <p:cNvSpPr/>
            <p:nvPr/>
          </p:nvSpPr>
          <p:spPr>
            <a:xfrm>
              <a:off x="3273950" y="4755325"/>
              <a:ext cx="458700" cy="406875"/>
            </a:xfrm>
            <a:custGeom>
              <a:avLst/>
              <a:gdLst/>
              <a:ahLst/>
              <a:cxnLst/>
              <a:rect l="l" t="t" r="r" b="b"/>
              <a:pathLst>
                <a:path w="18348" h="16275" extrusionOk="0">
                  <a:moveTo>
                    <a:pt x="10168" y="1"/>
                  </a:moveTo>
                  <a:cubicBezTo>
                    <a:pt x="9646" y="1"/>
                    <a:pt x="8904" y="574"/>
                    <a:pt x="8391" y="1131"/>
                  </a:cubicBezTo>
                  <a:cubicBezTo>
                    <a:pt x="5909" y="3783"/>
                    <a:pt x="0" y="13787"/>
                    <a:pt x="1908" y="15617"/>
                  </a:cubicBezTo>
                  <a:cubicBezTo>
                    <a:pt x="2395" y="16084"/>
                    <a:pt x="3441" y="16274"/>
                    <a:pt x="4780" y="16274"/>
                  </a:cubicBezTo>
                  <a:cubicBezTo>
                    <a:pt x="8730" y="16274"/>
                    <a:pt x="15229" y="14623"/>
                    <a:pt x="17464" y="13570"/>
                  </a:cubicBezTo>
                  <a:cubicBezTo>
                    <a:pt x="18348" y="13135"/>
                    <a:pt x="14982" y="7598"/>
                    <a:pt x="13928" y="7474"/>
                  </a:cubicBezTo>
                  <a:cubicBezTo>
                    <a:pt x="13905" y="7471"/>
                    <a:pt x="13880" y="7470"/>
                    <a:pt x="13853" y="7470"/>
                  </a:cubicBezTo>
                  <a:cubicBezTo>
                    <a:pt x="12891" y="7470"/>
                    <a:pt x="9107" y="9170"/>
                    <a:pt x="8549" y="9170"/>
                  </a:cubicBezTo>
                  <a:cubicBezTo>
                    <a:pt x="8514" y="9170"/>
                    <a:pt x="8492" y="9164"/>
                    <a:pt x="8484" y="9149"/>
                  </a:cubicBezTo>
                  <a:cubicBezTo>
                    <a:pt x="8329" y="8855"/>
                    <a:pt x="9352" y="6993"/>
                    <a:pt x="10422" y="3147"/>
                  </a:cubicBezTo>
                  <a:cubicBezTo>
                    <a:pt x="11077" y="754"/>
                    <a:pt x="10767" y="1"/>
                    <a:pt x="10168" y="1"/>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33"/>
            <p:cNvSpPr/>
            <p:nvPr/>
          </p:nvSpPr>
          <p:spPr>
            <a:xfrm>
              <a:off x="3732250" y="4855225"/>
              <a:ext cx="157925" cy="109450"/>
            </a:xfrm>
            <a:custGeom>
              <a:avLst/>
              <a:gdLst/>
              <a:ahLst/>
              <a:cxnLst/>
              <a:rect l="l" t="t" r="r" b="b"/>
              <a:pathLst>
                <a:path w="6317" h="4378" extrusionOk="0">
                  <a:moveTo>
                    <a:pt x="5539" y="0"/>
                  </a:moveTo>
                  <a:cubicBezTo>
                    <a:pt x="5244" y="0"/>
                    <a:pt x="4863" y="138"/>
                    <a:pt x="4467" y="423"/>
                  </a:cubicBezTo>
                  <a:cubicBezTo>
                    <a:pt x="2761" y="1648"/>
                    <a:pt x="2156" y="1400"/>
                    <a:pt x="0" y="1679"/>
                  </a:cubicBezTo>
                  <a:lnTo>
                    <a:pt x="1148" y="4378"/>
                  </a:lnTo>
                  <a:cubicBezTo>
                    <a:pt x="2172" y="4316"/>
                    <a:pt x="4886" y="3354"/>
                    <a:pt x="5909" y="1260"/>
                  </a:cubicBezTo>
                  <a:cubicBezTo>
                    <a:pt x="6316" y="437"/>
                    <a:pt x="6063" y="0"/>
                    <a:pt x="5539" y="0"/>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2" name="Google Shape;662;p33"/>
            <p:cNvSpPr/>
            <p:nvPr/>
          </p:nvSpPr>
          <p:spPr>
            <a:xfrm>
              <a:off x="3588775" y="4895400"/>
              <a:ext cx="356575" cy="199400"/>
            </a:xfrm>
            <a:custGeom>
              <a:avLst/>
              <a:gdLst/>
              <a:ahLst/>
              <a:cxnLst/>
              <a:rect l="l" t="t" r="r" b="b"/>
              <a:pathLst>
                <a:path w="14263" h="7976" extrusionOk="0">
                  <a:moveTo>
                    <a:pt x="6776" y="1"/>
                  </a:moveTo>
                  <a:cubicBezTo>
                    <a:pt x="5927" y="1"/>
                    <a:pt x="5210" y="132"/>
                    <a:pt x="4700" y="258"/>
                  </a:cubicBezTo>
                  <a:cubicBezTo>
                    <a:pt x="2420" y="801"/>
                    <a:pt x="1" y="2150"/>
                    <a:pt x="1" y="2150"/>
                  </a:cubicBezTo>
                  <a:lnTo>
                    <a:pt x="4328" y="7951"/>
                  </a:lnTo>
                  <a:cubicBezTo>
                    <a:pt x="4505" y="7968"/>
                    <a:pt x="4673" y="7975"/>
                    <a:pt x="4832" y="7975"/>
                  </a:cubicBezTo>
                  <a:cubicBezTo>
                    <a:pt x="6135" y="7975"/>
                    <a:pt x="6825" y="7470"/>
                    <a:pt x="6825" y="7470"/>
                  </a:cubicBezTo>
                  <a:cubicBezTo>
                    <a:pt x="6949" y="7594"/>
                    <a:pt x="7073" y="7734"/>
                    <a:pt x="7213" y="7873"/>
                  </a:cubicBezTo>
                  <a:cubicBezTo>
                    <a:pt x="8128" y="7284"/>
                    <a:pt x="9198" y="6354"/>
                    <a:pt x="9586" y="6028"/>
                  </a:cubicBezTo>
                  <a:cubicBezTo>
                    <a:pt x="10439" y="5252"/>
                    <a:pt x="9989" y="2973"/>
                    <a:pt x="9989" y="2972"/>
                  </a:cubicBezTo>
                  <a:lnTo>
                    <a:pt x="9989" y="2972"/>
                  </a:lnTo>
                  <a:cubicBezTo>
                    <a:pt x="10795" y="3174"/>
                    <a:pt x="11400" y="3950"/>
                    <a:pt x="12688" y="4570"/>
                  </a:cubicBezTo>
                  <a:cubicBezTo>
                    <a:pt x="13035" y="4741"/>
                    <a:pt x="13294" y="4813"/>
                    <a:pt x="13481" y="4813"/>
                  </a:cubicBezTo>
                  <a:cubicBezTo>
                    <a:pt x="14262" y="4813"/>
                    <a:pt x="13773" y="3546"/>
                    <a:pt x="13122" y="2895"/>
                  </a:cubicBezTo>
                  <a:cubicBezTo>
                    <a:pt x="10863" y="563"/>
                    <a:pt x="8534" y="1"/>
                    <a:pt x="6776" y="1"/>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3" name="Google Shape;663;p33"/>
            <p:cNvSpPr/>
            <p:nvPr/>
          </p:nvSpPr>
          <p:spPr>
            <a:xfrm>
              <a:off x="3730300" y="4898750"/>
              <a:ext cx="176075" cy="235000"/>
            </a:xfrm>
            <a:custGeom>
              <a:avLst/>
              <a:gdLst/>
              <a:ahLst/>
              <a:cxnLst/>
              <a:rect l="l" t="t" r="r" b="b"/>
              <a:pathLst>
                <a:path w="7043" h="9400" extrusionOk="0">
                  <a:moveTo>
                    <a:pt x="606" y="0"/>
                  </a:moveTo>
                  <a:cubicBezTo>
                    <a:pt x="606" y="0"/>
                    <a:pt x="1" y="7212"/>
                    <a:pt x="249" y="7352"/>
                  </a:cubicBezTo>
                  <a:cubicBezTo>
                    <a:pt x="1312" y="7797"/>
                    <a:pt x="1630" y="9400"/>
                    <a:pt x="2361" y="9400"/>
                  </a:cubicBezTo>
                  <a:cubicBezTo>
                    <a:pt x="2419" y="9400"/>
                    <a:pt x="2480" y="9390"/>
                    <a:pt x="2544" y="9368"/>
                  </a:cubicBezTo>
                  <a:cubicBezTo>
                    <a:pt x="3273" y="9104"/>
                    <a:pt x="3087" y="8267"/>
                    <a:pt x="3087" y="8267"/>
                  </a:cubicBezTo>
                  <a:lnTo>
                    <a:pt x="3087" y="8267"/>
                  </a:lnTo>
                  <a:cubicBezTo>
                    <a:pt x="3087" y="8267"/>
                    <a:pt x="3480" y="8791"/>
                    <a:pt x="3982" y="8791"/>
                  </a:cubicBezTo>
                  <a:cubicBezTo>
                    <a:pt x="4103" y="8791"/>
                    <a:pt x="4230" y="8761"/>
                    <a:pt x="4359" y="8686"/>
                  </a:cubicBezTo>
                  <a:cubicBezTo>
                    <a:pt x="5119" y="8267"/>
                    <a:pt x="4576" y="6949"/>
                    <a:pt x="4576" y="6949"/>
                  </a:cubicBezTo>
                  <a:lnTo>
                    <a:pt x="4576" y="6949"/>
                  </a:lnTo>
                  <a:cubicBezTo>
                    <a:pt x="4576" y="6949"/>
                    <a:pt x="5041" y="7511"/>
                    <a:pt x="5577" y="7511"/>
                  </a:cubicBezTo>
                  <a:cubicBezTo>
                    <a:pt x="5747" y="7511"/>
                    <a:pt x="5924" y="7455"/>
                    <a:pt x="6096" y="7305"/>
                  </a:cubicBezTo>
                  <a:cubicBezTo>
                    <a:pt x="7042" y="6452"/>
                    <a:pt x="5134" y="3691"/>
                    <a:pt x="3971" y="2404"/>
                  </a:cubicBezTo>
                  <a:cubicBezTo>
                    <a:pt x="2932" y="1241"/>
                    <a:pt x="1366" y="388"/>
                    <a:pt x="606" y="0"/>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4" name="Google Shape;664;p33"/>
            <p:cNvSpPr/>
            <p:nvPr/>
          </p:nvSpPr>
          <p:spPr>
            <a:xfrm>
              <a:off x="3790800" y="4983650"/>
              <a:ext cx="53925" cy="88375"/>
            </a:xfrm>
            <a:custGeom>
              <a:avLst/>
              <a:gdLst/>
              <a:ahLst/>
              <a:cxnLst/>
              <a:rect l="l" t="t" r="r" b="b"/>
              <a:pathLst>
                <a:path w="2157" h="3535" extrusionOk="0">
                  <a:moveTo>
                    <a:pt x="0" y="1"/>
                  </a:moveTo>
                  <a:cubicBezTo>
                    <a:pt x="838" y="1086"/>
                    <a:pt x="1551" y="2265"/>
                    <a:pt x="2141" y="3521"/>
                  </a:cubicBezTo>
                  <a:cubicBezTo>
                    <a:pt x="2141" y="3531"/>
                    <a:pt x="2142" y="3534"/>
                    <a:pt x="2144" y="3534"/>
                  </a:cubicBezTo>
                  <a:cubicBezTo>
                    <a:pt x="2148" y="3534"/>
                    <a:pt x="2156" y="3512"/>
                    <a:pt x="2156" y="3490"/>
                  </a:cubicBezTo>
                  <a:cubicBezTo>
                    <a:pt x="1830" y="1955"/>
                    <a:pt x="636" y="48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5" name="Google Shape;665;p33"/>
            <p:cNvSpPr/>
            <p:nvPr/>
          </p:nvSpPr>
          <p:spPr>
            <a:xfrm>
              <a:off x="3759125" y="5013950"/>
              <a:ext cx="48750" cy="91400"/>
            </a:xfrm>
            <a:custGeom>
              <a:avLst/>
              <a:gdLst/>
              <a:ahLst/>
              <a:cxnLst/>
              <a:rect l="l" t="t" r="r" b="b"/>
              <a:pathLst>
                <a:path w="1950" h="3656" extrusionOk="0">
                  <a:moveTo>
                    <a:pt x="8" y="0"/>
                  </a:moveTo>
                  <a:cubicBezTo>
                    <a:pt x="4" y="0"/>
                    <a:pt x="1" y="14"/>
                    <a:pt x="11" y="14"/>
                  </a:cubicBezTo>
                  <a:cubicBezTo>
                    <a:pt x="11" y="4"/>
                    <a:pt x="9" y="0"/>
                    <a:pt x="8" y="0"/>
                  </a:cubicBezTo>
                  <a:close/>
                  <a:moveTo>
                    <a:pt x="11" y="14"/>
                  </a:moveTo>
                  <a:lnTo>
                    <a:pt x="11" y="14"/>
                  </a:lnTo>
                  <a:cubicBezTo>
                    <a:pt x="771" y="1146"/>
                    <a:pt x="1422" y="2356"/>
                    <a:pt x="1903" y="3628"/>
                  </a:cubicBezTo>
                  <a:cubicBezTo>
                    <a:pt x="1916" y="3647"/>
                    <a:pt x="1926" y="3656"/>
                    <a:pt x="1934" y="3656"/>
                  </a:cubicBezTo>
                  <a:cubicBezTo>
                    <a:pt x="1944" y="3656"/>
                    <a:pt x="1950" y="3639"/>
                    <a:pt x="1950" y="3612"/>
                  </a:cubicBezTo>
                  <a:cubicBezTo>
                    <a:pt x="1686" y="2061"/>
                    <a:pt x="538" y="479"/>
                    <a:pt x="11"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6" name="Google Shape;666;p33"/>
            <p:cNvSpPr/>
            <p:nvPr/>
          </p:nvSpPr>
          <p:spPr>
            <a:xfrm>
              <a:off x="3838475" y="4968925"/>
              <a:ext cx="99675" cy="48975"/>
            </a:xfrm>
            <a:custGeom>
              <a:avLst/>
              <a:gdLst/>
              <a:ahLst/>
              <a:cxnLst/>
              <a:rect l="l" t="t" r="r" b="b"/>
              <a:pathLst>
                <a:path w="3987" h="1959" extrusionOk="0">
                  <a:moveTo>
                    <a:pt x="16" y="0"/>
                  </a:moveTo>
                  <a:cubicBezTo>
                    <a:pt x="1" y="0"/>
                    <a:pt x="1" y="31"/>
                    <a:pt x="1" y="47"/>
                  </a:cubicBezTo>
                  <a:cubicBezTo>
                    <a:pt x="342" y="218"/>
                    <a:pt x="683" y="419"/>
                    <a:pt x="1009" y="621"/>
                  </a:cubicBezTo>
                  <a:lnTo>
                    <a:pt x="2002" y="1319"/>
                  </a:lnTo>
                  <a:cubicBezTo>
                    <a:pt x="2172" y="1427"/>
                    <a:pt x="2327" y="1536"/>
                    <a:pt x="2498" y="1629"/>
                  </a:cubicBezTo>
                  <a:cubicBezTo>
                    <a:pt x="2669" y="1753"/>
                    <a:pt x="2870" y="1831"/>
                    <a:pt x="3056" y="1908"/>
                  </a:cubicBezTo>
                  <a:cubicBezTo>
                    <a:pt x="3158" y="1940"/>
                    <a:pt x="3270" y="1959"/>
                    <a:pt x="3380" y="1959"/>
                  </a:cubicBezTo>
                  <a:cubicBezTo>
                    <a:pt x="3641" y="1959"/>
                    <a:pt x="3890" y="1855"/>
                    <a:pt x="3956" y="1582"/>
                  </a:cubicBezTo>
                  <a:cubicBezTo>
                    <a:pt x="3987" y="1396"/>
                    <a:pt x="3971" y="1210"/>
                    <a:pt x="3894" y="1040"/>
                  </a:cubicBezTo>
                  <a:cubicBezTo>
                    <a:pt x="3785" y="776"/>
                    <a:pt x="3646" y="528"/>
                    <a:pt x="3475" y="311"/>
                  </a:cubicBezTo>
                  <a:cubicBezTo>
                    <a:pt x="3444" y="311"/>
                    <a:pt x="3444" y="342"/>
                    <a:pt x="3444" y="342"/>
                  </a:cubicBezTo>
                  <a:cubicBezTo>
                    <a:pt x="3630" y="574"/>
                    <a:pt x="3754" y="838"/>
                    <a:pt x="3832" y="1133"/>
                  </a:cubicBezTo>
                  <a:cubicBezTo>
                    <a:pt x="3878" y="1319"/>
                    <a:pt x="3878" y="1582"/>
                    <a:pt x="3708" y="1707"/>
                  </a:cubicBezTo>
                  <a:cubicBezTo>
                    <a:pt x="3618" y="1777"/>
                    <a:pt x="3516" y="1805"/>
                    <a:pt x="3409" y="1805"/>
                  </a:cubicBezTo>
                  <a:cubicBezTo>
                    <a:pt x="3163" y="1805"/>
                    <a:pt x="2894" y="1659"/>
                    <a:pt x="2700" y="1551"/>
                  </a:cubicBezTo>
                  <a:cubicBezTo>
                    <a:pt x="2389" y="1381"/>
                    <a:pt x="2079" y="1195"/>
                    <a:pt x="1785" y="978"/>
                  </a:cubicBezTo>
                  <a:cubicBezTo>
                    <a:pt x="1180" y="574"/>
                    <a:pt x="714" y="218"/>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 name="Google Shape;667;p33"/>
            <p:cNvSpPr/>
            <p:nvPr/>
          </p:nvSpPr>
          <p:spPr>
            <a:xfrm>
              <a:off x="3838475" y="4968925"/>
              <a:ext cx="52375" cy="119350"/>
            </a:xfrm>
            <a:custGeom>
              <a:avLst/>
              <a:gdLst/>
              <a:ahLst/>
              <a:cxnLst/>
              <a:rect l="l" t="t" r="r" b="b"/>
              <a:pathLst>
                <a:path w="2095" h="4774" extrusionOk="0">
                  <a:moveTo>
                    <a:pt x="1" y="0"/>
                  </a:moveTo>
                  <a:lnTo>
                    <a:pt x="1" y="31"/>
                  </a:lnTo>
                  <a:cubicBezTo>
                    <a:pt x="327" y="419"/>
                    <a:pt x="1319" y="2079"/>
                    <a:pt x="1490" y="2482"/>
                  </a:cubicBezTo>
                  <a:cubicBezTo>
                    <a:pt x="1692" y="2901"/>
                    <a:pt x="1862" y="3320"/>
                    <a:pt x="1909" y="3769"/>
                  </a:cubicBezTo>
                  <a:cubicBezTo>
                    <a:pt x="1955" y="3986"/>
                    <a:pt x="1909" y="4188"/>
                    <a:pt x="1800" y="4374"/>
                  </a:cubicBezTo>
                  <a:cubicBezTo>
                    <a:pt x="1707" y="4498"/>
                    <a:pt x="1521" y="4607"/>
                    <a:pt x="1350" y="4622"/>
                  </a:cubicBezTo>
                  <a:cubicBezTo>
                    <a:pt x="1314" y="4628"/>
                    <a:pt x="1277" y="4631"/>
                    <a:pt x="1239" y="4631"/>
                  </a:cubicBezTo>
                  <a:cubicBezTo>
                    <a:pt x="869" y="4631"/>
                    <a:pt x="490" y="4363"/>
                    <a:pt x="265" y="4095"/>
                  </a:cubicBezTo>
                  <a:cubicBezTo>
                    <a:pt x="249" y="4095"/>
                    <a:pt x="249" y="4095"/>
                    <a:pt x="249" y="4110"/>
                  </a:cubicBezTo>
                  <a:cubicBezTo>
                    <a:pt x="404" y="4343"/>
                    <a:pt x="590" y="4529"/>
                    <a:pt x="807" y="4653"/>
                  </a:cubicBezTo>
                  <a:cubicBezTo>
                    <a:pt x="960" y="4736"/>
                    <a:pt x="1113" y="4773"/>
                    <a:pt x="1272" y="4773"/>
                  </a:cubicBezTo>
                  <a:cubicBezTo>
                    <a:pt x="1323" y="4773"/>
                    <a:pt x="1375" y="4769"/>
                    <a:pt x="1428" y="4762"/>
                  </a:cubicBezTo>
                  <a:cubicBezTo>
                    <a:pt x="1598" y="4715"/>
                    <a:pt x="2095" y="4576"/>
                    <a:pt x="2095" y="3847"/>
                  </a:cubicBezTo>
                  <a:cubicBezTo>
                    <a:pt x="2095" y="3335"/>
                    <a:pt x="1862" y="2792"/>
                    <a:pt x="1645" y="2358"/>
                  </a:cubicBezTo>
                  <a:cubicBezTo>
                    <a:pt x="1443" y="1908"/>
                    <a:pt x="559" y="528"/>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8" name="Google Shape;668;p33"/>
            <p:cNvSpPr/>
            <p:nvPr/>
          </p:nvSpPr>
          <p:spPr>
            <a:xfrm>
              <a:off x="3284025" y="4754025"/>
              <a:ext cx="390075" cy="413325"/>
            </a:xfrm>
            <a:custGeom>
              <a:avLst/>
              <a:gdLst/>
              <a:ahLst/>
              <a:cxnLst/>
              <a:rect l="l" t="t" r="r" b="b"/>
              <a:pathLst>
                <a:path w="15603" h="16533" extrusionOk="0">
                  <a:moveTo>
                    <a:pt x="9735" y="1"/>
                  </a:moveTo>
                  <a:cubicBezTo>
                    <a:pt x="9239" y="1"/>
                    <a:pt x="8487" y="506"/>
                    <a:pt x="7507" y="1617"/>
                  </a:cubicBezTo>
                  <a:cubicBezTo>
                    <a:pt x="5180" y="4254"/>
                    <a:pt x="0" y="13342"/>
                    <a:pt x="1132" y="15653"/>
                  </a:cubicBezTo>
                  <a:cubicBezTo>
                    <a:pt x="1453" y="16299"/>
                    <a:pt x="2726" y="16532"/>
                    <a:pt x="4392" y="16532"/>
                  </a:cubicBezTo>
                  <a:cubicBezTo>
                    <a:pt x="8688" y="16532"/>
                    <a:pt x="15603" y="14986"/>
                    <a:pt x="15603" y="14986"/>
                  </a:cubicBezTo>
                  <a:lnTo>
                    <a:pt x="12191" y="7805"/>
                  </a:lnTo>
                  <a:lnTo>
                    <a:pt x="8112" y="9263"/>
                  </a:lnTo>
                  <a:cubicBezTo>
                    <a:pt x="8112" y="9263"/>
                    <a:pt x="9632" y="5448"/>
                    <a:pt x="10252" y="2594"/>
                  </a:cubicBezTo>
                  <a:cubicBezTo>
                    <a:pt x="10611" y="952"/>
                    <a:pt x="10414" y="1"/>
                    <a:pt x="9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9" name="Google Shape;669;p33"/>
            <p:cNvSpPr/>
            <p:nvPr/>
          </p:nvSpPr>
          <p:spPr>
            <a:xfrm>
              <a:off x="3385225" y="4974350"/>
              <a:ext cx="131450" cy="59350"/>
            </a:xfrm>
            <a:custGeom>
              <a:avLst/>
              <a:gdLst/>
              <a:ahLst/>
              <a:cxnLst/>
              <a:rect l="l" t="t" r="r" b="b"/>
              <a:pathLst>
                <a:path w="5258" h="2374" extrusionOk="0">
                  <a:moveTo>
                    <a:pt x="5242" y="1"/>
                  </a:moveTo>
                  <a:cubicBezTo>
                    <a:pt x="4824" y="125"/>
                    <a:pt x="4420" y="233"/>
                    <a:pt x="4017" y="373"/>
                  </a:cubicBezTo>
                  <a:cubicBezTo>
                    <a:pt x="3304" y="605"/>
                    <a:pt x="2606" y="869"/>
                    <a:pt x="1939" y="1210"/>
                  </a:cubicBezTo>
                  <a:cubicBezTo>
                    <a:pt x="1257" y="1536"/>
                    <a:pt x="621" y="1924"/>
                    <a:pt x="0" y="2343"/>
                  </a:cubicBezTo>
                  <a:lnTo>
                    <a:pt x="0" y="2374"/>
                  </a:lnTo>
                  <a:cubicBezTo>
                    <a:pt x="388" y="2172"/>
                    <a:pt x="760" y="1986"/>
                    <a:pt x="1132" y="1784"/>
                  </a:cubicBezTo>
                  <a:cubicBezTo>
                    <a:pt x="1799" y="1458"/>
                    <a:pt x="2466" y="1133"/>
                    <a:pt x="3149" y="838"/>
                  </a:cubicBezTo>
                  <a:cubicBezTo>
                    <a:pt x="3816" y="528"/>
                    <a:pt x="4514" y="249"/>
                    <a:pt x="5242" y="16"/>
                  </a:cubicBezTo>
                  <a:cubicBezTo>
                    <a:pt x="5258" y="16"/>
                    <a:pt x="5258" y="1"/>
                    <a:pt x="5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 name="Google Shape;670;p33"/>
            <p:cNvSpPr/>
            <p:nvPr/>
          </p:nvSpPr>
          <p:spPr>
            <a:xfrm>
              <a:off x="3486025" y="4878000"/>
              <a:ext cx="103175" cy="108400"/>
            </a:xfrm>
            <a:custGeom>
              <a:avLst/>
              <a:gdLst/>
              <a:ahLst/>
              <a:cxnLst/>
              <a:rect l="l" t="t" r="r" b="b"/>
              <a:pathLst>
                <a:path w="4127" h="4336" extrusionOk="0">
                  <a:moveTo>
                    <a:pt x="1559" y="0"/>
                  </a:moveTo>
                  <a:cubicBezTo>
                    <a:pt x="1556" y="0"/>
                    <a:pt x="1552" y="8"/>
                    <a:pt x="1552" y="24"/>
                  </a:cubicBezTo>
                  <a:cubicBezTo>
                    <a:pt x="1366" y="582"/>
                    <a:pt x="1148" y="1140"/>
                    <a:pt x="947" y="1699"/>
                  </a:cubicBezTo>
                  <a:cubicBezTo>
                    <a:pt x="761" y="2273"/>
                    <a:pt x="1" y="4335"/>
                    <a:pt x="16" y="4335"/>
                  </a:cubicBezTo>
                  <a:cubicBezTo>
                    <a:pt x="16" y="4335"/>
                    <a:pt x="4033" y="2924"/>
                    <a:pt x="4111" y="2893"/>
                  </a:cubicBezTo>
                  <a:cubicBezTo>
                    <a:pt x="4126" y="2893"/>
                    <a:pt x="4126" y="2862"/>
                    <a:pt x="4126" y="2846"/>
                  </a:cubicBezTo>
                  <a:cubicBezTo>
                    <a:pt x="4111" y="2831"/>
                    <a:pt x="4095" y="2831"/>
                    <a:pt x="4080" y="2831"/>
                  </a:cubicBezTo>
                  <a:cubicBezTo>
                    <a:pt x="4018" y="2846"/>
                    <a:pt x="373" y="4056"/>
                    <a:pt x="249" y="4103"/>
                  </a:cubicBezTo>
                  <a:cubicBezTo>
                    <a:pt x="280" y="4056"/>
                    <a:pt x="916" y="2118"/>
                    <a:pt x="1024" y="1838"/>
                  </a:cubicBezTo>
                  <a:cubicBezTo>
                    <a:pt x="1055" y="1792"/>
                    <a:pt x="1055" y="1776"/>
                    <a:pt x="1055" y="1761"/>
                  </a:cubicBezTo>
                  <a:cubicBezTo>
                    <a:pt x="1102" y="1621"/>
                    <a:pt x="1179" y="1513"/>
                    <a:pt x="1242" y="1373"/>
                  </a:cubicBezTo>
                  <a:cubicBezTo>
                    <a:pt x="1319" y="1202"/>
                    <a:pt x="1397" y="1047"/>
                    <a:pt x="1474" y="877"/>
                  </a:cubicBezTo>
                  <a:lnTo>
                    <a:pt x="1474" y="877"/>
                  </a:lnTo>
                  <a:cubicBezTo>
                    <a:pt x="1397" y="1016"/>
                    <a:pt x="1304" y="1202"/>
                    <a:pt x="1226" y="1358"/>
                  </a:cubicBezTo>
                  <a:lnTo>
                    <a:pt x="1102" y="1590"/>
                  </a:lnTo>
                  <a:cubicBezTo>
                    <a:pt x="1164" y="1389"/>
                    <a:pt x="1226" y="1187"/>
                    <a:pt x="1304" y="985"/>
                  </a:cubicBezTo>
                  <a:cubicBezTo>
                    <a:pt x="1397" y="660"/>
                    <a:pt x="1490" y="349"/>
                    <a:pt x="1567" y="24"/>
                  </a:cubicBezTo>
                  <a:cubicBezTo>
                    <a:pt x="1567" y="8"/>
                    <a:pt x="1563" y="0"/>
                    <a:pt x="1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1" name="Google Shape;671;p33"/>
            <p:cNvSpPr/>
            <p:nvPr/>
          </p:nvSpPr>
          <p:spPr>
            <a:xfrm>
              <a:off x="3547300" y="4972250"/>
              <a:ext cx="72925" cy="154900"/>
            </a:xfrm>
            <a:custGeom>
              <a:avLst/>
              <a:gdLst/>
              <a:ahLst/>
              <a:cxnLst/>
              <a:rect l="l" t="t" r="r" b="b"/>
              <a:pathLst>
                <a:path w="2917" h="6196" extrusionOk="0">
                  <a:moveTo>
                    <a:pt x="25" y="1"/>
                  </a:moveTo>
                  <a:cubicBezTo>
                    <a:pt x="16" y="1"/>
                    <a:pt x="0" y="12"/>
                    <a:pt x="0" y="23"/>
                  </a:cubicBezTo>
                  <a:cubicBezTo>
                    <a:pt x="341" y="845"/>
                    <a:pt x="698" y="1651"/>
                    <a:pt x="1055" y="2473"/>
                  </a:cubicBezTo>
                  <a:cubicBezTo>
                    <a:pt x="1443" y="3264"/>
                    <a:pt x="1815" y="4055"/>
                    <a:pt x="2203" y="4862"/>
                  </a:cubicBezTo>
                  <a:lnTo>
                    <a:pt x="2901" y="6195"/>
                  </a:lnTo>
                  <a:lnTo>
                    <a:pt x="2916" y="6195"/>
                  </a:lnTo>
                  <a:cubicBezTo>
                    <a:pt x="2637" y="5342"/>
                    <a:pt x="2249" y="4520"/>
                    <a:pt x="1877" y="3729"/>
                  </a:cubicBezTo>
                  <a:cubicBezTo>
                    <a:pt x="1505" y="2938"/>
                    <a:pt x="1132" y="2116"/>
                    <a:pt x="729" y="1341"/>
                  </a:cubicBezTo>
                  <a:lnTo>
                    <a:pt x="31" y="7"/>
                  </a:lnTo>
                  <a:cubicBezTo>
                    <a:pt x="31" y="2"/>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2" name="Google Shape;672;p33"/>
            <p:cNvSpPr/>
            <p:nvPr/>
          </p:nvSpPr>
          <p:spPr>
            <a:xfrm>
              <a:off x="3342175" y="5111125"/>
              <a:ext cx="336975" cy="56500"/>
            </a:xfrm>
            <a:custGeom>
              <a:avLst/>
              <a:gdLst/>
              <a:ahLst/>
              <a:cxnLst/>
              <a:rect l="l" t="t" r="r" b="b"/>
              <a:pathLst>
                <a:path w="13479" h="2260" extrusionOk="0">
                  <a:moveTo>
                    <a:pt x="12963" y="1"/>
                  </a:moveTo>
                  <a:cubicBezTo>
                    <a:pt x="12949" y="1"/>
                    <a:pt x="12942" y="23"/>
                    <a:pt x="12951" y="51"/>
                  </a:cubicBezTo>
                  <a:cubicBezTo>
                    <a:pt x="13044" y="253"/>
                    <a:pt x="13137" y="485"/>
                    <a:pt x="13230" y="702"/>
                  </a:cubicBezTo>
                  <a:cubicBezTo>
                    <a:pt x="13044" y="733"/>
                    <a:pt x="12874" y="780"/>
                    <a:pt x="12672" y="811"/>
                  </a:cubicBezTo>
                  <a:lnTo>
                    <a:pt x="12036" y="951"/>
                  </a:lnTo>
                  <a:cubicBezTo>
                    <a:pt x="11602" y="1028"/>
                    <a:pt x="11183" y="1121"/>
                    <a:pt x="10749" y="1199"/>
                  </a:cubicBezTo>
                  <a:cubicBezTo>
                    <a:pt x="9896" y="1354"/>
                    <a:pt x="9027" y="1493"/>
                    <a:pt x="8174" y="1633"/>
                  </a:cubicBezTo>
                  <a:cubicBezTo>
                    <a:pt x="6437" y="1881"/>
                    <a:pt x="4685" y="2052"/>
                    <a:pt x="2948" y="2114"/>
                  </a:cubicBezTo>
                  <a:cubicBezTo>
                    <a:pt x="2451" y="2129"/>
                    <a:pt x="1955" y="2129"/>
                    <a:pt x="1474" y="2129"/>
                  </a:cubicBezTo>
                  <a:cubicBezTo>
                    <a:pt x="978" y="2129"/>
                    <a:pt x="497" y="2114"/>
                    <a:pt x="16" y="2052"/>
                  </a:cubicBezTo>
                  <a:cubicBezTo>
                    <a:pt x="1" y="2052"/>
                    <a:pt x="1" y="2067"/>
                    <a:pt x="16" y="2067"/>
                  </a:cubicBezTo>
                  <a:cubicBezTo>
                    <a:pt x="419" y="2176"/>
                    <a:pt x="854" y="2207"/>
                    <a:pt x="1272" y="2222"/>
                  </a:cubicBezTo>
                  <a:cubicBezTo>
                    <a:pt x="1602" y="2245"/>
                    <a:pt x="1931" y="2259"/>
                    <a:pt x="2254" y="2259"/>
                  </a:cubicBezTo>
                  <a:cubicBezTo>
                    <a:pt x="2372" y="2259"/>
                    <a:pt x="2490" y="2258"/>
                    <a:pt x="2606" y="2253"/>
                  </a:cubicBezTo>
                  <a:cubicBezTo>
                    <a:pt x="3506" y="2222"/>
                    <a:pt x="4374" y="2191"/>
                    <a:pt x="5274" y="2098"/>
                  </a:cubicBezTo>
                  <a:cubicBezTo>
                    <a:pt x="7011" y="1943"/>
                    <a:pt x="8764" y="1711"/>
                    <a:pt x="10485" y="1400"/>
                  </a:cubicBezTo>
                  <a:cubicBezTo>
                    <a:pt x="10966" y="1323"/>
                    <a:pt x="11447" y="1214"/>
                    <a:pt x="11943" y="1121"/>
                  </a:cubicBezTo>
                  <a:cubicBezTo>
                    <a:pt x="12191" y="1059"/>
                    <a:pt x="12424" y="1028"/>
                    <a:pt x="12672" y="966"/>
                  </a:cubicBezTo>
                  <a:cubicBezTo>
                    <a:pt x="12889" y="935"/>
                    <a:pt x="13479" y="826"/>
                    <a:pt x="13448" y="795"/>
                  </a:cubicBezTo>
                  <a:cubicBezTo>
                    <a:pt x="13308" y="563"/>
                    <a:pt x="13137" y="253"/>
                    <a:pt x="12998" y="35"/>
                  </a:cubicBezTo>
                  <a:cubicBezTo>
                    <a:pt x="12985" y="11"/>
                    <a:pt x="12973" y="1"/>
                    <a:pt x="12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 name="Google Shape;673;p33"/>
            <p:cNvSpPr/>
            <p:nvPr/>
          </p:nvSpPr>
          <p:spPr>
            <a:xfrm>
              <a:off x="3538375" y="4667500"/>
              <a:ext cx="117900" cy="163425"/>
            </a:xfrm>
            <a:custGeom>
              <a:avLst/>
              <a:gdLst/>
              <a:ahLst/>
              <a:cxnLst/>
              <a:rect l="l" t="t" r="r" b="b"/>
              <a:pathLst>
                <a:path w="4716" h="6537" extrusionOk="0">
                  <a:moveTo>
                    <a:pt x="1193" y="1"/>
                  </a:moveTo>
                  <a:cubicBezTo>
                    <a:pt x="1185" y="1"/>
                    <a:pt x="1181" y="3"/>
                    <a:pt x="1179" y="7"/>
                  </a:cubicBezTo>
                  <a:cubicBezTo>
                    <a:pt x="1024" y="611"/>
                    <a:pt x="1" y="3512"/>
                    <a:pt x="16" y="3589"/>
                  </a:cubicBezTo>
                  <a:cubicBezTo>
                    <a:pt x="357" y="4830"/>
                    <a:pt x="1536" y="6536"/>
                    <a:pt x="2467" y="6536"/>
                  </a:cubicBezTo>
                  <a:cubicBezTo>
                    <a:pt x="3351" y="6536"/>
                    <a:pt x="3769" y="4117"/>
                    <a:pt x="3800" y="4039"/>
                  </a:cubicBezTo>
                  <a:cubicBezTo>
                    <a:pt x="4033" y="2984"/>
                    <a:pt x="4715" y="1821"/>
                    <a:pt x="4715" y="1821"/>
                  </a:cubicBezTo>
                  <a:cubicBezTo>
                    <a:pt x="4715" y="1821"/>
                    <a:pt x="1439" y="1"/>
                    <a:pt x="1193" y="1"/>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 name="Google Shape;674;p33"/>
            <p:cNvSpPr/>
            <p:nvPr/>
          </p:nvSpPr>
          <p:spPr>
            <a:xfrm>
              <a:off x="3569775" y="4668050"/>
              <a:ext cx="86500" cy="107025"/>
            </a:xfrm>
            <a:custGeom>
              <a:avLst/>
              <a:gdLst/>
              <a:ahLst/>
              <a:cxnLst/>
              <a:rect l="l" t="t" r="r" b="b"/>
              <a:pathLst>
                <a:path w="3460" h="4281" extrusionOk="0">
                  <a:moveTo>
                    <a:pt x="32" y="0"/>
                  </a:moveTo>
                  <a:cubicBezTo>
                    <a:pt x="1" y="1008"/>
                    <a:pt x="78" y="3691"/>
                    <a:pt x="2095" y="4234"/>
                  </a:cubicBezTo>
                  <a:lnTo>
                    <a:pt x="3211" y="1691"/>
                  </a:lnTo>
                  <a:lnTo>
                    <a:pt x="3134" y="1644"/>
                  </a:lnTo>
                  <a:lnTo>
                    <a:pt x="3025" y="1598"/>
                  </a:lnTo>
                  <a:cubicBezTo>
                    <a:pt x="2994" y="1566"/>
                    <a:pt x="2979" y="1551"/>
                    <a:pt x="2932" y="1535"/>
                  </a:cubicBezTo>
                  <a:lnTo>
                    <a:pt x="2917" y="1520"/>
                  </a:lnTo>
                  <a:lnTo>
                    <a:pt x="2793" y="1458"/>
                  </a:lnTo>
                  <a:lnTo>
                    <a:pt x="2777" y="1442"/>
                  </a:lnTo>
                  <a:lnTo>
                    <a:pt x="2653" y="1380"/>
                  </a:lnTo>
                  <a:lnTo>
                    <a:pt x="2606" y="1334"/>
                  </a:lnTo>
                  <a:lnTo>
                    <a:pt x="2405" y="1225"/>
                  </a:lnTo>
                  <a:lnTo>
                    <a:pt x="2250" y="1148"/>
                  </a:lnTo>
                  <a:lnTo>
                    <a:pt x="2110" y="1070"/>
                  </a:lnTo>
                  <a:lnTo>
                    <a:pt x="1676" y="838"/>
                  </a:lnTo>
                  <a:lnTo>
                    <a:pt x="1536" y="760"/>
                  </a:lnTo>
                  <a:cubicBezTo>
                    <a:pt x="1366" y="667"/>
                    <a:pt x="1180" y="589"/>
                    <a:pt x="1024" y="481"/>
                  </a:cubicBezTo>
                  <a:lnTo>
                    <a:pt x="916" y="434"/>
                  </a:lnTo>
                  <a:lnTo>
                    <a:pt x="838" y="388"/>
                  </a:lnTo>
                  <a:lnTo>
                    <a:pt x="761" y="357"/>
                  </a:lnTo>
                  <a:lnTo>
                    <a:pt x="559" y="248"/>
                  </a:lnTo>
                  <a:lnTo>
                    <a:pt x="451" y="202"/>
                  </a:lnTo>
                  <a:cubicBezTo>
                    <a:pt x="389" y="171"/>
                    <a:pt x="327" y="140"/>
                    <a:pt x="296" y="124"/>
                  </a:cubicBezTo>
                  <a:cubicBezTo>
                    <a:pt x="280" y="93"/>
                    <a:pt x="249" y="93"/>
                    <a:pt x="218" y="78"/>
                  </a:cubicBezTo>
                  <a:cubicBezTo>
                    <a:pt x="156" y="47"/>
                    <a:pt x="94" y="16"/>
                    <a:pt x="47" y="0"/>
                  </a:cubicBezTo>
                  <a:close/>
                  <a:moveTo>
                    <a:pt x="3242" y="1675"/>
                  </a:moveTo>
                  <a:lnTo>
                    <a:pt x="2095" y="4234"/>
                  </a:lnTo>
                  <a:cubicBezTo>
                    <a:pt x="2219" y="4265"/>
                    <a:pt x="2358" y="4281"/>
                    <a:pt x="2467" y="4281"/>
                  </a:cubicBezTo>
                  <a:cubicBezTo>
                    <a:pt x="2482" y="4203"/>
                    <a:pt x="2482" y="4141"/>
                    <a:pt x="2498" y="4110"/>
                  </a:cubicBezTo>
                  <a:lnTo>
                    <a:pt x="2498" y="4095"/>
                  </a:lnTo>
                  <a:cubicBezTo>
                    <a:pt x="2498" y="4064"/>
                    <a:pt x="2498" y="4048"/>
                    <a:pt x="2529" y="4033"/>
                  </a:cubicBezTo>
                  <a:lnTo>
                    <a:pt x="2529" y="4017"/>
                  </a:lnTo>
                  <a:lnTo>
                    <a:pt x="2529" y="3986"/>
                  </a:lnTo>
                  <a:cubicBezTo>
                    <a:pt x="2591" y="3753"/>
                    <a:pt x="2668" y="3536"/>
                    <a:pt x="2746" y="3319"/>
                  </a:cubicBezTo>
                  <a:cubicBezTo>
                    <a:pt x="2901" y="2885"/>
                    <a:pt x="3087" y="2466"/>
                    <a:pt x="3320" y="2032"/>
                  </a:cubicBezTo>
                  <a:cubicBezTo>
                    <a:pt x="3335" y="2001"/>
                    <a:pt x="3366" y="1985"/>
                    <a:pt x="3382" y="1939"/>
                  </a:cubicBezTo>
                  <a:cubicBezTo>
                    <a:pt x="3413" y="1861"/>
                    <a:pt x="3459" y="1799"/>
                    <a:pt x="3459" y="1784"/>
                  </a:cubicBezTo>
                  <a:lnTo>
                    <a:pt x="3366" y="1722"/>
                  </a:lnTo>
                  <a:lnTo>
                    <a:pt x="3242" y="16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 name="Google Shape;675;p33"/>
            <p:cNvSpPr/>
            <p:nvPr/>
          </p:nvSpPr>
          <p:spPr>
            <a:xfrm>
              <a:off x="3558925" y="4523800"/>
              <a:ext cx="186150" cy="234525"/>
            </a:xfrm>
            <a:custGeom>
              <a:avLst/>
              <a:gdLst/>
              <a:ahLst/>
              <a:cxnLst/>
              <a:rect l="l" t="t" r="r" b="b"/>
              <a:pathLst>
                <a:path w="7446" h="9381" extrusionOk="0">
                  <a:moveTo>
                    <a:pt x="4031" y="0"/>
                  </a:moveTo>
                  <a:cubicBezTo>
                    <a:pt x="3023" y="0"/>
                    <a:pt x="2008" y="408"/>
                    <a:pt x="1396" y="1257"/>
                  </a:cubicBezTo>
                  <a:cubicBezTo>
                    <a:pt x="559" y="2420"/>
                    <a:pt x="1" y="6390"/>
                    <a:pt x="636" y="7538"/>
                  </a:cubicBezTo>
                  <a:cubicBezTo>
                    <a:pt x="1258" y="8636"/>
                    <a:pt x="2425" y="9381"/>
                    <a:pt x="3599" y="9381"/>
                  </a:cubicBezTo>
                  <a:cubicBezTo>
                    <a:pt x="4183" y="9381"/>
                    <a:pt x="4769" y="9196"/>
                    <a:pt x="5289" y="8779"/>
                  </a:cubicBezTo>
                  <a:cubicBezTo>
                    <a:pt x="6794" y="7554"/>
                    <a:pt x="7445" y="2358"/>
                    <a:pt x="6670" y="1257"/>
                  </a:cubicBezTo>
                  <a:cubicBezTo>
                    <a:pt x="6096" y="431"/>
                    <a:pt x="5067" y="0"/>
                    <a:pt x="4031" y="0"/>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 name="Google Shape;676;p33"/>
            <p:cNvSpPr/>
            <p:nvPr/>
          </p:nvSpPr>
          <p:spPr>
            <a:xfrm>
              <a:off x="3658200" y="4642675"/>
              <a:ext cx="10100" cy="16850"/>
            </a:xfrm>
            <a:custGeom>
              <a:avLst/>
              <a:gdLst/>
              <a:ahLst/>
              <a:cxnLst/>
              <a:rect l="l" t="t" r="r" b="b"/>
              <a:pathLst>
                <a:path w="404" h="674" extrusionOk="0">
                  <a:moveTo>
                    <a:pt x="385" y="0"/>
                  </a:moveTo>
                  <a:cubicBezTo>
                    <a:pt x="380" y="0"/>
                    <a:pt x="372" y="11"/>
                    <a:pt x="372" y="22"/>
                  </a:cubicBezTo>
                  <a:cubicBezTo>
                    <a:pt x="326" y="302"/>
                    <a:pt x="248" y="596"/>
                    <a:pt x="0" y="643"/>
                  </a:cubicBezTo>
                  <a:lnTo>
                    <a:pt x="0" y="674"/>
                  </a:lnTo>
                  <a:cubicBezTo>
                    <a:pt x="310" y="674"/>
                    <a:pt x="403" y="255"/>
                    <a:pt x="388" y="7"/>
                  </a:cubicBezTo>
                  <a:cubicBezTo>
                    <a:pt x="388" y="2"/>
                    <a:pt x="386"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 name="Google Shape;677;p33"/>
            <p:cNvSpPr/>
            <p:nvPr/>
          </p:nvSpPr>
          <p:spPr>
            <a:xfrm>
              <a:off x="3649000" y="4634900"/>
              <a:ext cx="22775" cy="21650"/>
            </a:xfrm>
            <a:custGeom>
              <a:avLst/>
              <a:gdLst/>
              <a:ahLst/>
              <a:cxnLst/>
              <a:rect l="l" t="t" r="r" b="b"/>
              <a:pathLst>
                <a:path w="911" h="866" extrusionOk="0">
                  <a:moveTo>
                    <a:pt x="491" y="1"/>
                  </a:moveTo>
                  <a:cubicBezTo>
                    <a:pt x="121" y="1"/>
                    <a:pt x="0" y="772"/>
                    <a:pt x="368" y="861"/>
                  </a:cubicBezTo>
                  <a:cubicBezTo>
                    <a:pt x="386" y="864"/>
                    <a:pt x="403" y="866"/>
                    <a:pt x="419" y="866"/>
                  </a:cubicBezTo>
                  <a:cubicBezTo>
                    <a:pt x="784" y="866"/>
                    <a:pt x="910" y="82"/>
                    <a:pt x="554" y="8"/>
                  </a:cubicBezTo>
                  <a:cubicBezTo>
                    <a:pt x="533" y="3"/>
                    <a:pt x="512" y="1"/>
                    <a:pt x="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 name="Google Shape;678;p33"/>
            <p:cNvSpPr/>
            <p:nvPr/>
          </p:nvSpPr>
          <p:spPr>
            <a:xfrm>
              <a:off x="3701225" y="4650475"/>
              <a:ext cx="7400" cy="19150"/>
            </a:xfrm>
            <a:custGeom>
              <a:avLst/>
              <a:gdLst/>
              <a:ahLst/>
              <a:cxnLst/>
              <a:rect l="l" t="t" r="r" b="b"/>
              <a:pathLst>
                <a:path w="296" h="766" extrusionOk="0">
                  <a:moveTo>
                    <a:pt x="142" y="1"/>
                  </a:moveTo>
                  <a:cubicBezTo>
                    <a:pt x="141" y="1"/>
                    <a:pt x="140" y="2"/>
                    <a:pt x="140" y="5"/>
                  </a:cubicBezTo>
                  <a:cubicBezTo>
                    <a:pt x="47" y="238"/>
                    <a:pt x="1" y="672"/>
                    <a:pt x="295" y="765"/>
                  </a:cubicBezTo>
                  <a:lnTo>
                    <a:pt x="295" y="750"/>
                  </a:lnTo>
                  <a:cubicBezTo>
                    <a:pt x="78" y="610"/>
                    <a:pt x="94" y="300"/>
                    <a:pt x="156" y="21"/>
                  </a:cubicBezTo>
                  <a:cubicBezTo>
                    <a:pt x="156" y="21"/>
                    <a:pt x="146" y="1"/>
                    <a:pt x="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 name="Google Shape;679;p33"/>
            <p:cNvSpPr/>
            <p:nvPr/>
          </p:nvSpPr>
          <p:spPr>
            <a:xfrm>
              <a:off x="3699475" y="4644750"/>
              <a:ext cx="22825" cy="21800"/>
            </a:xfrm>
            <a:custGeom>
              <a:avLst/>
              <a:gdLst/>
              <a:ahLst/>
              <a:cxnLst/>
              <a:rect l="l" t="t" r="r" b="b"/>
              <a:pathLst>
                <a:path w="913" h="872" extrusionOk="0">
                  <a:moveTo>
                    <a:pt x="485" y="1"/>
                  </a:moveTo>
                  <a:cubicBezTo>
                    <a:pt x="128" y="1"/>
                    <a:pt x="0" y="840"/>
                    <a:pt x="396" y="870"/>
                  </a:cubicBezTo>
                  <a:cubicBezTo>
                    <a:pt x="407" y="871"/>
                    <a:pt x="418" y="872"/>
                    <a:pt x="428" y="872"/>
                  </a:cubicBezTo>
                  <a:cubicBezTo>
                    <a:pt x="820" y="872"/>
                    <a:pt x="913" y="47"/>
                    <a:pt x="505" y="1"/>
                  </a:cubicBezTo>
                  <a:cubicBezTo>
                    <a:pt x="498" y="1"/>
                    <a:pt x="492"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 name="Google Shape;680;p33"/>
            <p:cNvSpPr/>
            <p:nvPr/>
          </p:nvSpPr>
          <p:spPr>
            <a:xfrm>
              <a:off x="3650425" y="4609750"/>
              <a:ext cx="24450" cy="13725"/>
            </a:xfrm>
            <a:custGeom>
              <a:avLst/>
              <a:gdLst/>
              <a:ahLst/>
              <a:cxnLst/>
              <a:rect l="l" t="t" r="r" b="b"/>
              <a:pathLst>
                <a:path w="978" h="549" extrusionOk="0">
                  <a:moveTo>
                    <a:pt x="600" y="1"/>
                  </a:moveTo>
                  <a:cubicBezTo>
                    <a:pt x="567" y="1"/>
                    <a:pt x="533" y="3"/>
                    <a:pt x="497" y="6"/>
                  </a:cubicBezTo>
                  <a:cubicBezTo>
                    <a:pt x="327" y="21"/>
                    <a:pt x="171" y="99"/>
                    <a:pt x="78" y="223"/>
                  </a:cubicBezTo>
                  <a:cubicBezTo>
                    <a:pt x="1" y="300"/>
                    <a:pt x="16" y="440"/>
                    <a:pt x="94" y="486"/>
                  </a:cubicBezTo>
                  <a:cubicBezTo>
                    <a:pt x="140" y="533"/>
                    <a:pt x="187" y="548"/>
                    <a:pt x="233" y="548"/>
                  </a:cubicBezTo>
                  <a:lnTo>
                    <a:pt x="575" y="486"/>
                  </a:lnTo>
                  <a:cubicBezTo>
                    <a:pt x="714" y="486"/>
                    <a:pt x="838" y="455"/>
                    <a:pt x="931" y="378"/>
                  </a:cubicBezTo>
                  <a:cubicBezTo>
                    <a:pt x="978" y="316"/>
                    <a:pt x="978" y="223"/>
                    <a:pt x="947" y="145"/>
                  </a:cubicBezTo>
                  <a:cubicBezTo>
                    <a:pt x="847" y="33"/>
                    <a:pt x="737"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 name="Google Shape;681;p33"/>
            <p:cNvSpPr/>
            <p:nvPr/>
          </p:nvSpPr>
          <p:spPr>
            <a:xfrm>
              <a:off x="3705100" y="4619650"/>
              <a:ext cx="23675" cy="16425"/>
            </a:xfrm>
            <a:custGeom>
              <a:avLst/>
              <a:gdLst/>
              <a:ahLst/>
              <a:cxnLst/>
              <a:rect l="l" t="t" r="r" b="b"/>
              <a:pathLst>
                <a:path w="947" h="657" extrusionOk="0">
                  <a:moveTo>
                    <a:pt x="297" y="1"/>
                  </a:moveTo>
                  <a:cubicBezTo>
                    <a:pt x="226" y="1"/>
                    <a:pt x="157" y="17"/>
                    <a:pt x="94" y="59"/>
                  </a:cubicBezTo>
                  <a:cubicBezTo>
                    <a:pt x="16" y="90"/>
                    <a:pt x="1" y="199"/>
                    <a:pt x="32" y="276"/>
                  </a:cubicBezTo>
                  <a:cubicBezTo>
                    <a:pt x="109" y="370"/>
                    <a:pt x="233" y="447"/>
                    <a:pt x="342" y="478"/>
                  </a:cubicBezTo>
                  <a:cubicBezTo>
                    <a:pt x="466" y="540"/>
                    <a:pt x="559" y="602"/>
                    <a:pt x="683" y="633"/>
                  </a:cubicBezTo>
                  <a:cubicBezTo>
                    <a:pt x="699" y="649"/>
                    <a:pt x="722" y="656"/>
                    <a:pt x="745" y="656"/>
                  </a:cubicBezTo>
                  <a:cubicBezTo>
                    <a:pt x="768" y="656"/>
                    <a:pt x="792" y="649"/>
                    <a:pt x="807" y="633"/>
                  </a:cubicBezTo>
                  <a:cubicBezTo>
                    <a:pt x="916" y="602"/>
                    <a:pt x="947" y="478"/>
                    <a:pt x="916" y="385"/>
                  </a:cubicBezTo>
                  <a:cubicBezTo>
                    <a:pt x="854" y="230"/>
                    <a:pt x="714" y="106"/>
                    <a:pt x="559" y="59"/>
                  </a:cubicBezTo>
                  <a:cubicBezTo>
                    <a:pt x="474" y="25"/>
                    <a:pt x="384" y="1"/>
                    <a:pt x="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 name="Google Shape;682;p33"/>
            <p:cNvSpPr/>
            <p:nvPr/>
          </p:nvSpPr>
          <p:spPr>
            <a:xfrm>
              <a:off x="3647325" y="4702650"/>
              <a:ext cx="13600" cy="7650"/>
            </a:xfrm>
            <a:custGeom>
              <a:avLst/>
              <a:gdLst/>
              <a:ahLst/>
              <a:cxnLst/>
              <a:rect l="l" t="t" r="r" b="b"/>
              <a:pathLst>
                <a:path w="544" h="306" extrusionOk="0">
                  <a:moveTo>
                    <a:pt x="36" y="0"/>
                  </a:moveTo>
                  <a:cubicBezTo>
                    <a:pt x="28" y="0"/>
                    <a:pt x="16" y="4"/>
                    <a:pt x="1" y="12"/>
                  </a:cubicBezTo>
                  <a:cubicBezTo>
                    <a:pt x="1" y="136"/>
                    <a:pt x="78" y="229"/>
                    <a:pt x="187" y="291"/>
                  </a:cubicBezTo>
                  <a:cubicBezTo>
                    <a:pt x="224" y="300"/>
                    <a:pt x="263" y="306"/>
                    <a:pt x="302" y="306"/>
                  </a:cubicBezTo>
                  <a:cubicBezTo>
                    <a:pt x="391" y="306"/>
                    <a:pt x="479" y="278"/>
                    <a:pt x="544" y="214"/>
                  </a:cubicBezTo>
                  <a:lnTo>
                    <a:pt x="544" y="182"/>
                  </a:lnTo>
                  <a:lnTo>
                    <a:pt x="528" y="182"/>
                  </a:lnTo>
                  <a:cubicBezTo>
                    <a:pt x="469" y="212"/>
                    <a:pt x="410" y="223"/>
                    <a:pt x="347" y="223"/>
                  </a:cubicBezTo>
                  <a:cubicBezTo>
                    <a:pt x="311" y="223"/>
                    <a:pt x="273" y="219"/>
                    <a:pt x="233" y="214"/>
                  </a:cubicBezTo>
                  <a:cubicBezTo>
                    <a:pt x="140" y="182"/>
                    <a:pt x="109" y="89"/>
                    <a:pt x="47" y="12"/>
                  </a:cubicBezTo>
                  <a:cubicBezTo>
                    <a:pt x="47" y="4"/>
                    <a:pt x="43"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 name="Google Shape;683;p33"/>
            <p:cNvSpPr/>
            <p:nvPr/>
          </p:nvSpPr>
          <p:spPr>
            <a:xfrm>
              <a:off x="3658575" y="4618025"/>
              <a:ext cx="44625" cy="81450"/>
            </a:xfrm>
            <a:custGeom>
              <a:avLst/>
              <a:gdLst/>
              <a:ahLst/>
              <a:cxnLst/>
              <a:rect l="l" t="t" r="r" b="b"/>
              <a:pathLst>
                <a:path w="1785" h="3258" extrusionOk="0">
                  <a:moveTo>
                    <a:pt x="26" y="2628"/>
                  </a:moveTo>
                  <a:cubicBezTo>
                    <a:pt x="24" y="2628"/>
                    <a:pt x="18" y="2631"/>
                    <a:pt x="1" y="2637"/>
                  </a:cubicBezTo>
                  <a:cubicBezTo>
                    <a:pt x="6" y="2643"/>
                    <a:pt x="11" y="2649"/>
                    <a:pt x="17" y="2655"/>
                  </a:cubicBezTo>
                  <a:lnTo>
                    <a:pt x="17" y="2655"/>
                  </a:lnTo>
                  <a:cubicBezTo>
                    <a:pt x="20" y="2635"/>
                    <a:pt x="28" y="2628"/>
                    <a:pt x="26" y="2628"/>
                  </a:cubicBezTo>
                  <a:close/>
                  <a:moveTo>
                    <a:pt x="1660" y="0"/>
                  </a:moveTo>
                  <a:cubicBezTo>
                    <a:pt x="1645" y="0"/>
                    <a:pt x="1645" y="31"/>
                    <a:pt x="1645" y="31"/>
                  </a:cubicBezTo>
                  <a:cubicBezTo>
                    <a:pt x="1505" y="884"/>
                    <a:pt x="1505" y="1753"/>
                    <a:pt x="1381" y="2621"/>
                  </a:cubicBezTo>
                  <a:cubicBezTo>
                    <a:pt x="1257" y="2528"/>
                    <a:pt x="1117" y="2466"/>
                    <a:pt x="962" y="2404"/>
                  </a:cubicBezTo>
                  <a:cubicBezTo>
                    <a:pt x="931" y="2404"/>
                    <a:pt x="916" y="3009"/>
                    <a:pt x="869" y="3102"/>
                  </a:cubicBezTo>
                  <a:cubicBezTo>
                    <a:pt x="535" y="3087"/>
                    <a:pt x="275" y="2938"/>
                    <a:pt x="17" y="2655"/>
                  </a:cubicBezTo>
                  <a:lnTo>
                    <a:pt x="17" y="2655"/>
                  </a:lnTo>
                  <a:cubicBezTo>
                    <a:pt x="16" y="2659"/>
                    <a:pt x="16" y="2663"/>
                    <a:pt x="16" y="2668"/>
                  </a:cubicBezTo>
                  <a:cubicBezTo>
                    <a:pt x="125" y="2901"/>
                    <a:pt x="311" y="3087"/>
                    <a:pt x="543" y="3180"/>
                  </a:cubicBezTo>
                  <a:cubicBezTo>
                    <a:pt x="636" y="3226"/>
                    <a:pt x="760" y="3242"/>
                    <a:pt x="869" y="3257"/>
                  </a:cubicBezTo>
                  <a:lnTo>
                    <a:pt x="993" y="3257"/>
                  </a:lnTo>
                  <a:cubicBezTo>
                    <a:pt x="1024" y="3257"/>
                    <a:pt x="1040" y="3242"/>
                    <a:pt x="1040" y="3211"/>
                  </a:cubicBezTo>
                  <a:lnTo>
                    <a:pt x="1040" y="3180"/>
                  </a:lnTo>
                  <a:lnTo>
                    <a:pt x="1040" y="3164"/>
                  </a:lnTo>
                  <a:cubicBezTo>
                    <a:pt x="1086" y="2947"/>
                    <a:pt x="1117" y="2637"/>
                    <a:pt x="1117" y="2637"/>
                  </a:cubicBezTo>
                  <a:cubicBezTo>
                    <a:pt x="1182" y="2689"/>
                    <a:pt x="1443" y="2860"/>
                    <a:pt x="1526" y="2860"/>
                  </a:cubicBezTo>
                  <a:cubicBezTo>
                    <a:pt x="1542" y="2860"/>
                    <a:pt x="1551" y="2854"/>
                    <a:pt x="1551" y="2839"/>
                  </a:cubicBezTo>
                  <a:cubicBezTo>
                    <a:pt x="1660" y="1939"/>
                    <a:pt x="1784" y="946"/>
                    <a:pt x="1707" y="31"/>
                  </a:cubicBezTo>
                  <a:cubicBezTo>
                    <a:pt x="1707" y="0"/>
                    <a:pt x="1691" y="0"/>
                    <a:pt x="1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 name="Google Shape;684;p33"/>
            <p:cNvSpPr/>
            <p:nvPr/>
          </p:nvSpPr>
          <p:spPr>
            <a:xfrm>
              <a:off x="3653925" y="4684325"/>
              <a:ext cx="24050" cy="18400"/>
            </a:xfrm>
            <a:custGeom>
              <a:avLst/>
              <a:gdLst/>
              <a:ahLst/>
              <a:cxnLst/>
              <a:rect l="l" t="t" r="r" b="b"/>
              <a:pathLst>
                <a:path w="962" h="736" extrusionOk="0">
                  <a:moveTo>
                    <a:pt x="233" y="0"/>
                  </a:moveTo>
                  <a:cubicBezTo>
                    <a:pt x="171" y="93"/>
                    <a:pt x="124" y="171"/>
                    <a:pt x="93" y="233"/>
                  </a:cubicBezTo>
                  <a:cubicBezTo>
                    <a:pt x="16" y="388"/>
                    <a:pt x="0" y="590"/>
                    <a:pt x="187" y="683"/>
                  </a:cubicBezTo>
                  <a:cubicBezTo>
                    <a:pt x="245" y="718"/>
                    <a:pt x="329" y="735"/>
                    <a:pt x="407" y="735"/>
                  </a:cubicBezTo>
                  <a:cubicBezTo>
                    <a:pt x="433" y="735"/>
                    <a:pt x="458" y="733"/>
                    <a:pt x="481" y="729"/>
                  </a:cubicBezTo>
                  <a:cubicBezTo>
                    <a:pt x="652" y="683"/>
                    <a:pt x="822" y="590"/>
                    <a:pt x="962" y="481"/>
                  </a:cubicBezTo>
                  <a:cubicBezTo>
                    <a:pt x="667" y="404"/>
                    <a:pt x="404" y="218"/>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 name="Google Shape;685;p33"/>
            <p:cNvSpPr/>
            <p:nvPr/>
          </p:nvSpPr>
          <p:spPr>
            <a:xfrm>
              <a:off x="3653925" y="4690525"/>
              <a:ext cx="12425" cy="12200"/>
            </a:xfrm>
            <a:custGeom>
              <a:avLst/>
              <a:gdLst/>
              <a:ahLst/>
              <a:cxnLst/>
              <a:rect l="l" t="t" r="r" b="b"/>
              <a:pathLst>
                <a:path w="497" h="488" extrusionOk="0">
                  <a:moveTo>
                    <a:pt x="93" y="1"/>
                  </a:moveTo>
                  <a:cubicBezTo>
                    <a:pt x="16" y="156"/>
                    <a:pt x="0" y="342"/>
                    <a:pt x="187" y="435"/>
                  </a:cubicBezTo>
                  <a:cubicBezTo>
                    <a:pt x="245" y="470"/>
                    <a:pt x="329" y="487"/>
                    <a:pt x="407" y="487"/>
                  </a:cubicBezTo>
                  <a:cubicBezTo>
                    <a:pt x="433" y="487"/>
                    <a:pt x="458" y="485"/>
                    <a:pt x="481" y="481"/>
                  </a:cubicBezTo>
                  <a:cubicBezTo>
                    <a:pt x="497" y="249"/>
                    <a:pt x="311" y="47"/>
                    <a:pt x="93" y="1"/>
                  </a:cubicBezTo>
                  <a:close/>
                </a:path>
              </a:pathLst>
            </a:custGeom>
            <a:solidFill>
              <a:srgbClr val="FF99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 name="Google Shape;686;p33"/>
            <p:cNvSpPr/>
            <p:nvPr/>
          </p:nvSpPr>
          <p:spPr>
            <a:xfrm>
              <a:off x="3623300" y="4613900"/>
              <a:ext cx="62050" cy="57800"/>
            </a:xfrm>
            <a:custGeom>
              <a:avLst/>
              <a:gdLst/>
              <a:ahLst/>
              <a:cxnLst/>
              <a:rect l="l" t="t" r="r" b="b"/>
              <a:pathLst>
                <a:path w="2482" h="2312" extrusionOk="0">
                  <a:moveTo>
                    <a:pt x="1293" y="164"/>
                  </a:moveTo>
                  <a:cubicBezTo>
                    <a:pt x="1312" y="164"/>
                    <a:pt x="1331" y="164"/>
                    <a:pt x="1349" y="165"/>
                  </a:cubicBezTo>
                  <a:cubicBezTo>
                    <a:pt x="1458" y="165"/>
                    <a:pt x="1536" y="196"/>
                    <a:pt x="1613" y="212"/>
                  </a:cubicBezTo>
                  <a:cubicBezTo>
                    <a:pt x="2032" y="351"/>
                    <a:pt x="2327" y="770"/>
                    <a:pt x="2280" y="1235"/>
                  </a:cubicBezTo>
                  <a:cubicBezTo>
                    <a:pt x="2251" y="1751"/>
                    <a:pt x="1815" y="2169"/>
                    <a:pt x="1305" y="2169"/>
                  </a:cubicBezTo>
                  <a:cubicBezTo>
                    <a:pt x="1279" y="2169"/>
                    <a:pt x="1252" y="2168"/>
                    <a:pt x="1225" y="2166"/>
                  </a:cubicBezTo>
                  <a:cubicBezTo>
                    <a:pt x="683" y="2119"/>
                    <a:pt x="248" y="1639"/>
                    <a:pt x="295" y="1096"/>
                  </a:cubicBezTo>
                  <a:cubicBezTo>
                    <a:pt x="325" y="572"/>
                    <a:pt x="774" y="164"/>
                    <a:pt x="1293" y="164"/>
                  </a:cubicBezTo>
                  <a:close/>
                  <a:moveTo>
                    <a:pt x="1297" y="0"/>
                  </a:moveTo>
                  <a:cubicBezTo>
                    <a:pt x="807" y="0"/>
                    <a:pt x="349" y="327"/>
                    <a:pt x="186" y="817"/>
                  </a:cubicBezTo>
                  <a:cubicBezTo>
                    <a:pt x="0" y="1406"/>
                    <a:pt x="341" y="2073"/>
                    <a:pt x="946" y="2259"/>
                  </a:cubicBezTo>
                  <a:cubicBezTo>
                    <a:pt x="1004" y="2294"/>
                    <a:pt x="1071" y="2311"/>
                    <a:pt x="1147" y="2311"/>
                  </a:cubicBezTo>
                  <a:cubicBezTo>
                    <a:pt x="1172" y="2311"/>
                    <a:pt x="1198" y="2309"/>
                    <a:pt x="1225" y="2306"/>
                  </a:cubicBezTo>
                  <a:cubicBezTo>
                    <a:pt x="1245" y="2307"/>
                    <a:pt x="1264" y="2307"/>
                    <a:pt x="1284" y="2307"/>
                  </a:cubicBezTo>
                  <a:cubicBezTo>
                    <a:pt x="1894" y="2307"/>
                    <a:pt x="2405" y="1836"/>
                    <a:pt x="2435" y="1220"/>
                  </a:cubicBezTo>
                  <a:cubicBezTo>
                    <a:pt x="2482" y="693"/>
                    <a:pt x="2156" y="212"/>
                    <a:pt x="1644" y="57"/>
                  </a:cubicBezTo>
                  <a:cubicBezTo>
                    <a:pt x="1529" y="18"/>
                    <a:pt x="1412" y="0"/>
                    <a:pt x="12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 name="Google Shape;687;p33"/>
            <p:cNvSpPr/>
            <p:nvPr/>
          </p:nvSpPr>
          <p:spPr>
            <a:xfrm>
              <a:off x="3695400" y="4626475"/>
              <a:ext cx="46575" cy="57025"/>
            </a:xfrm>
            <a:custGeom>
              <a:avLst/>
              <a:gdLst/>
              <a:ahLst/>
              <a:cxnLst/>
              <a:rect l="l" t="t" r="r" b="b"/>
              <a:pathLst>
                <a:path w="1863" h="2281" extrusionOk="0">
                  <a:moveTo>
                    <a:pt x="1031" y="145"/>
                  </a:moveTo>
                  <a:cubicBezTo>
                    <a:pt x="1070" y="145"/>
                    <a:pt x="1109" y="150"/>
                    <a:pt x="1149" y="159"/>
                  </a:cubicBezTo>
                  <a:cubicBezTo>
                    <a:pt x="1164" y="159"/>
                    <a:pt x="1180" y="174"/>
                    <a:pt x="1211" y="174"/>
                  </a:cubicBezTo>
                  <a:cubicBezTo>
                    <a:pt x="1381" y="252"/>
                    <a:pt x="1521" y="360"/>
                    <a:pt x="1567" y="546"/>
                  </a:cubicBezTo>
                  <a:cubicBezTo>
                    <a:pt x="1676" y="763"/>
                    <a:pt x="1707" y="1027"/>
                    <a:pt x="1645" y="1275"/>
                  </a:cubicBezTo>
                  <a:cubicBezTo>
                    <a:pt x="1546" y="1772"/>
                    <a:pt x="1213" y="2138"/>
                    <a:pt x="861" y="2138"/>
                  </a:cubicBezTo>
                  <a:cubicBezTo>
                    <a:pt x="827" y="2138"/>
                    <a:pt x="794" y="2135"/>
                    <a:pt x="761" y="2128"/>
                  </a:cubicBezTo>
                  <a:cubicBezTo>
                    <a:pt x="373" y="2051"/>
                    <a:pt x="156" y="1539"/>
                    <a:pt x="249" y="996"/>
                  </a:cubicBezTo>
                  <a:cubicBezTo>
                    <a:pt x="296" y="748"/>
                    <a:pt x="435" y="515"/>
                    <a:pt x="606" y="345"/>
                  </a:cubicBezTo>
                  <a:cubicBezTo>
                    <a:pt x="718" y="220"/>
                    <a:pt x="871" y="145"/>
                    <a:pt x="1031" y="145"/>
                  </a:cubicBezTo>
                  <a:close/>
                  <a:moveTo>
                    <a:pt x="1047" y="1"/>
                  </a:moveTo>
                  <a:cubicBezTo>
                    <a:pt x="849" y="1"/>
                    <a:pt x="654" y="78"/>
                    <a:pt x="513" y="236"/>
                  </a:cubicBezTo>
                  <a:cubicBezTo>
                    <a:pt x="311" y="438"/>
                    <a:pt x="172" y="701"/>
                    <a:pt x="125" y="981"/>
                  </a:cubicBezTo>
                  <a:cubicBezTo>
                    <a:pt x="1" y="1570"/>
                    <a:pt x="234" y="2128"/>
                    <a:pt x="668" y="2268"/>
                  </a:cubicBezTo>
                  <a:cubicBezTo>
                    <a:pt x="689" y="2268"/>
                    <a:pt x="702" y="2275"/>
                    <a:pt x="718" y="2275"/>
                  </a:cubicBezTo>
                  <a:cubicBezTo>
                    <a:pt x="726" y="2275"/>
                    <a:pt x="735" y="2273"/>
                    <a:pt x="745" y="2268"/>
                  </a:cubicBezTo>
                  <a:cubicBezTo>
                    <a:pt x="787" y="2276"/>
                    <a:pt x="828" y="2280"/>
                    <a:pt x="869" y="2280"/>
                  </a:cubicBezTo>
                  <a:cubicBezTo>
                    <a:pt x="1293" y="2280"/>
                    <a:pt x="1701" y="1856"/>
                    <a:pt x="1800" y="1291"/>
                  </a:cubicBezTo>
                  <a:cubicBezTo>
                    <a:pt x="1862" y="1027"/>
                    <a:pt x="1847" y="732"/>
                    <a:pt x="1722" y="469"/>
                  </a:cubicBezTo>
                  <a:cubicBezTo>
                    <a:pt x="1691" y="345"/>
                    <a:pt x="1614" y="252"/>
                    <a:pt x="1536" y="174"/>
                  </a:cubicBezTo>
                  <a:cubicBezTo>
                    <a:pt x="1392" y="59"/>
                    <a:pt x="1218" y="1"/>
                    <a:pt x="1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 name="Google Shape;688;p33"/>
            <p:cNvSpPr/>
            <p:nvPr/>
          </p:nvSpPr>
          <p:spPr>
            <a:xfrm>
              <a:off x="3681075" y="4641375"/>
              <a:ext cx="21350" cy="7700"/>
            </a:xfrm>
            <a:custGeom>
              <a:avLst/>
              <a:gdLst/>
              <a:ahLst/>
              <a:cxnLst/>
              <a:rect l="l" t="t" r="r" b="b"/>
              <a:pathLst>
                <a:path w="854" h="308" extrusionOk="0">
                  <a:moveTo>
                    <a:pt x="415" y="1"/>
                  </a:moveTo>
                  <a:cubicBezTo>
                    <a:pt x="252" y="1"/>
                    <a:pt x="93" y="59"/>
                    <a:pt x="0" y="121"/>
                  </a:cubicBezTo>
                  <a:lnTo>
                    <a:pt x="78" y="261"/>
                  </a:lnTo>
                  <a:cubicBezTo>
                    <a:pt x="87" y="261"/>
                    <a:pt x="267" y="170"/>
                    <a:pt x="441" y="170"/>
                  </a:cubicBezTo>
                  <a:cubicBezTo>
                    <a:pt x="546" y="170"/>
                    <a:pt x="650" y="202"/>
                    <a:pt x="714" y="307"/>
                  </a:cubicBezTo>
                  <a:lnTo>
                    <a:pt x="853" y="229"/>
                  </a:lnTo>
                  <a:cubicBezTo>
                    <a:pt x="745" y="59"/>
                    <a:pt x="578" y="1"/>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 name="Google Shape;689;p33"/>
            <p:cNvSpPr/>
            <p:nvPr/>
          </p:nvSpPr>
          <p:spPr>
            <a:xfrm>
              <a:off x="3551950" y="4614150"/>
              <a:ext cx="79900" cy="19400"/>
            </a:xfrm>
            <a:custGeom>
              <a:avLst/>
              <a:gdLst/>
              <a:ahLst/>
              <a:cxnLst/>
              <a:rect l="l" t="t" r="r" b="b"/>
              <a:pathLst>
                <a:path w="3196" h="776" extrusionOk="0">
                  <a:moveTo>
                    <a:pt x="791" y="0"/>
                  </a:moveTo>
                  <a:cubicBezTo>
                    <a:pt x="450" y="0"/>
                    <a:pt x="47" y="496"/>
                    <a:pt x="0" y="543"/>
                  </a:cubicBezTo>
                  <a:lnTo>
                    <a:pt x="124" y="652"/>
                  </a:lnTo>
                  <a:cubicBezTo>
                    <a:pt x="233" y="512"/>
                    <a:pt x="559" y="155"/>
                    <a:pt x="791" y="155"/>
                  </a:cubicBezTo>
                  <a:cubicBezTo>
                    <a:pt x="1055" y="155"/>
                    <a:pt x="2575" y="605"/>
                    <a:pt x="3164" y="776"/>
                  </a:cubicBezTo>
                  <a:lnTo>
                    <a:pt x="3195" y="621"/>
                  </a:lnTo>
                  <a:cubicBezTo>
                    <a:pt x="3118" y="605"/>
                    <a:pt x="1133" y="31"/>
                    <a:pt x="7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 name="Google Shape;690;p33"/>
            <p:cNvSpPr/>
            <p:nvPr/>
          </p:nvSpPr>
          <p:spPr>
            <a:xfrm>
              <a:off x="3559325" y="4506175"/>
              <a:ext cx="210175" cy="125650"/>
            </a:xfrm>
            <a:custGeom>
              <a:avLst/>
              <a:gdLst/>
              <a:ahLst/>
              <a:cxnLst/>
              <a:rect l="l" t="t" r="r" b="b"/>
              <a:pathLst>
                <a:path w="8407" h="5026" extrusionOk="0">
                  <a:moveTo>
                    <a:pt x="3221" y="1"/>
                  </a:moveTo>
                  <a:cubicBezTo>
                    <a:pt x="3106" y="1"/>
                    <a:pt x="3003" y="17"/>
                    <a:pt x="2916" y="54"/>
                  </a:cubicBezTo>
                  <a:cubicBezTo>
                    <a:pt x="2280" y="333"/>
                    <a:pt x="2109" y="783"/>
                    <a:pt x="2109" y="783"/>
                  </a:cubicBezTo>
                  <a:cubicBezTo>
                    <a:pt x="2109" y="783"/>
                    <a:pt x="2081" y="781"/>
                    <a:pt x="2033" y="781"/>
                  </a:cubicBezTo>
                  <a:cubicBezTo>
                    <a:pt x="1827" y="781"/>
                    <a:pt x="1254" y="821"/>
                    <a:pt x="915" y="1248"/>
                  </a:cubicBezTo>
                  <a:cubicBezTo>
                    <a:pt x="481" y="1745"/>
                    <a:pt x="0" y="4784"/>
                    <a:pt x="869" y="5017"/>
                  </a:cubicBezTo>
                  <a:cubicBezTo>
                    <a:pt x="889" y="5023"/>
                    <a:pt x="911" y="5025"/>
                    <a:pt x="932" y="5025"/>
                  </a:cubicBezTo>
                  <a:cubicBezTo>
                    <a:pt x="1514" y="5025"/>
                    <a:pt x="2264" y="3063"/>
                    <a:pt x="2264" y="3063"/>
                  </a:cubicBezTo>
                  <a:cubicBezTo>
                    <a:pt x="2422" y="3119"/>
                    <a:pt x="2584" y="3146"/>
                    <a:pt x="2744" y="3146"/>
                  </a:cubicBezTo>
                  <a:cubicBezTo>
                    <a:pt x="3202" y="3146"/>
                    <a:pt x="3644" y="2926"/>
                    <a:pt x="3908" y="2536"/>
                  </a:cubicBezTo>
                  <a:cubicBezTo>
                    <a:pt x="3908" y="2536"/>
                    <a:pt x="4972" y="3889"/>
                    <a:pt x="6231" y="3889"/>
                  </a:cubicBezTo>
                  <a:cubicBezTo>
                    <a:pt x="6430" y="3889"/>
                    <a:pt x="6634" y="3855"/>
                    <a:pt x="6840" y="3776"/>
                  </a:cubicBezTo>
                  <a:cubicBezTo>
                    <a:pt x="8096" y="3342"/>
                    <a:pt x="8406" y="1031"/>
                    <a:pt x="8050" y="550"/>
                  </a:cubicBezTo>
                  <a:cubicBezTo>
                    <a:pt x="7954" y="418"/>
                    <a:pt x="7799" y="352"/>
                    <a:pt x="7627" y="352"/>
                  </a:cubicBezTo>
                  <a:cubicBezTo>
                    <a:pt x="7435" y="352"/>
                    <a:pt x="7221" y="434"/>
                    <a:pt x="7041" y="597"/>
                  </a:cubicBezTo>
                  <a:cubicBezTo>
                    <a:pt x="7134" y="799"/>
                    <a:pt x="7150" y="1031"/>
                    <a:pt x="7088" y="1248"/>
                  </a:cubicBezTo>
                  <a:cubicBezTo>
                    <a:pt x="7020" y="1491"/>
                    <a:pt x="6886" y="1605"/>
                    <a:pt x="6776" y="1605"/>
                  </a:cubicBezTo>
                  <a:cubicBezTo>
                    <a:pt x="6634" y="1605"/>
                    <a:pt x="6536" y="1413"/>
                    <a:pt x="6685" y="1062"/>
                  </a:cubicBezTo>
                  <a:cubicBezTo>
                    <a:pt x="6762" y="876"/>
                    <a:pt x="6886" y="721"/>
                    <a:pt x="7041" y="581"/>
                  </a:cubicBezTo>
                  <a:cubicBezTo>
                    <a:pt x="7010" y="581"/>
                    <a:pt x="7010" y="566"/>
                    <a:pt x="7010" y="566"/>
                  </a:cubicBezTo>
                  <a:cubicBezTo>
                    <a:pt x="6923" y="369"/>
                    <a:pt x="6720" y="257"/>
                    <a:pt x="6515" y="257"/>
                  </a:cubicBezTo>
                  <a:cubicBezTo>
                    <a:pt x="6429" y="257"/>
                    <a:pt x="6344" y="277"/>
                    <a:pt x="6266" y="318"/>
                  </a:cubicBezTo>
                  <a:cubicBezTo>
                    <a:pt x="5971" y="442"/>
                    <a:pt x="5739" y="643"/>
                    <a:pt x="5537" y="892"/>
                  </a:cubicBezTo>
                  <a:cubicBezTo>
                    <a:pt x="5537" y="892"/>
                    <a:pt x="4069" y="1"/>
                    <a:pt x="3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 name="Google Shape;691;p33"/>
            <p:cNvSpPr/>
            <p:nvPr/>
          </p:nvSpPr>
          <p:spPr>
            <a:xfrm>
              <a:off x="3543800" y="4603825"/>
              <a:ext cx="44625" cy="68200"/>
            </a:xfrm>
            <a:custGeom>
              <a:avLst/>
              <a:gdLst/>
              <a:ahLst/>
              <a:cxnLst/>
              <a:rect l="l" t="t" r="r" b="b"/>
              <a:pathLst>
                <a:path w="1785" h="2728" extrusionOk="0">
                  <a:moveTo>
                    <a:pt x="740" y="1"/>
                  </a:moveTo>
                  <a:cubicBezTo>
                    <a:pt x="711" y="1"/>
                    <a:pt x="682" y="4"/>
                    <a:pt x="652" y="10"/>
                  </a:cubicBezTo>
                  <a:cubicBezTo>
                    <a:pt x="1" y="150"/>
                    <a:pt x="94" y="2104"/>
                    <a:pt x="683" y="2554"/>
                  </a:cubicBezTo>
                  <a:cubicBezTo>
                    <a:pt x="813" y="2669"/>
                    <a:pt x="976" y="2727"/>
                    <a:pt x="1138" y="2727"/>
                  </a:cubicBezTo>
                  <a:cubicBezTo>
                    <a:pt x="1325" y="2727"/>
                    <a:pt x="1512" y="2649"/>
                    <a:pt x="1645" y="2491"/>
                  </a:cubicBezTo>
                  <a:lnTo>
                    <a:pt x="1660" y="2476"/>
                  </a:lnTo>
                  <a:lnTo>
                    <a:pt x="1784" y="1375"/>
                  </a:lnTo>
                  <a:cubicBezTo>
                    <a:pt x="1784" y="1375"/>
                    <a:pt x="1359" y="1"/>
                    <a:pt x="740" y="1"/>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 name="Google Shape;692;p33"/>
            <p:cNvSpPr/>
            <p:nvPr/>
          </p:nvSpPr>
          <p:spPr>
            <a:xfrm>
              <a:off x="3561250" y="4618025"/>
              <a:ext cx="20200" cy="45975"/>
            </a:xfrm>
            <a:custGeom>
              <a:avLst/>
              <a:gdLst/>
              <a:ahLst/>
              <a:cxnLst/>
              <a:rect l="l" t="t" r="r" b="b"/>
              <a:pathLst>
                <a:path w="808" h="1839" extrusionOk="0">
                  <a:moveTo>
                    <a:pt x="16" y="0"/>
                  </a:moveTo>
                  <a:cubicBezTo>
                    <a:pt x="6" y="0"/>
                    <a:pt x="2" y="14"/>
                    <a:pt x="6" y="14"/>
                  </a:cubicBezTo>
                  <a:cubicBezTo>
                    <a:pt x="7" y="14"/>
                    <a:pt x="11" y="11"/>
                    <a:pt x="16" y="0"/>
                  </a:cubicBezTo>
                  <a:lnTo>
                    <a:pt x="16" y="0"/>
                  </a:lnTo>
                  <a:cubicBezTo>
                    <a:pt x="16" y="0"/>
                    <a:pt x="16" y="0"/>
                    <a:pt x="16" y="0"/>
                  </a:cubicBezTo>
                  <a:close/>
                  <a:moveTo>
                    <a:pt x="16" y="0"/>
                  </a:moveTo>
                  <a:lnTo>
                    <a:pt x="16" y="0"/>
                  </a:lnTo>
                  <a:cubicBezTo>
                    <a:pt x="404" y="357"/>
                    <a:pt x="528" y="838"/>
                    <a:pt x="543" y="1350"/>
                  </a:cubicBezTo>
                  <a:cubicBezTo>
                    <a:pt x="482" y="1177"/>
                    <a:pt x="371" y="1043"/>
                    <a:pt x="179" y="1043"/>
                  </a:cubicBezTo>
                  <a:cubicBezTo>
                    <a:pt x="130" y="1043"/>
                    <a:pt x="76" y="1052"/>
                    <a:pt x="16" y="1070"/>
                  </a:cubicBezTo>
                  <a:cubicBezTo>
                    <a:pt x="1" y="1070"/>
                    <a:pt x="16" y="1086"/>
                    <a:pt x="16" y="1086"/>
                  </a:cubicBezTo>
                  <a:cubicBezTo>
                    <a:pt x="187" y="1086"/>
                    <a:pt x="373" y="1210"/>
                    <a:pt x="419" y="1381"/>
                  </a:cubicBezTo>
                  <a:cubicBezTo>
                    <a:pt x="481" y="1520"/>
                    <a:pt x="497" y="1675"/>
                    <a:pt x="528" y="1815"/>
                  </a:cubicBezTo>
                  <a:cubicBezTo>
                    <a:pt x="528" y="1830"/>
                    <a:pt x="551" y="1838"/>
                    <a:pt x="574" y="1838"/>
                  </a:cubicBezTo>
                  <a:cubicBezTo>
                    <a:pt x="598" y="1838"/>
                    <a:pt x="621" y="1830"/>
                    <a:pt x="621" y="1815"/>
                  </a:cubicBezTo>
                  <a:cubicBezTo>
                    <a:pt x="807" y="1226"/>
                    <a:pt x="621" y="264"/>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 name="Google Shape;693;p33"/>
            <p:cNvSpPr/>
            <p:nvPr/>
          </p:nvSpPr>
          <p:spPr>
            <a:xfrm>
              <a:off x="3524025" y="4737825"/>
              <a:ext cx="122950" cy="129300"/>
            </a:xfrm>
            <a:custGeom>
              <a:avLst/>
              <a:gdLst/>
              <a:ahLst/>
              <a:cxnLst/>
              <a:rect l="l" t="t" r="r" b="b"/>
              <a:pathLst>
                <a:path w="4918" h="5172" extrusionOk="0">
                  <a:moveTo>
                    <a:pt x="792" y="1"/>
                  </a:moveTo>
                  <a:lnTo>
                    <a:pt x="1" y="900"/>
                  </a:lnTo>
                  <a:cubicBezTo>
                    <a:pt x="1" y="900"/>
                    <a:pt x="2560" y="5171"/>
                    <a:pt x="2680" y="5171"/>
                  </a:cubicBezTo>
                  <a:cubicBezTo>
                    <a:pt x="2682" y="5171"/>
                    <a:pt x="2684" y="5169"/>
                    <a:pt x="2684" y="5165"/>
                  </a:cubicBezTo>
                  <a:lnTo>
                    <a:pt x="3878" y="3242"/>
                  </a:lnTo>
                  <a:lnTo>
                    <a:pt x="4917" y="4592"/>
                  </a:lnTo>
                  <a:lnTo>
                    <a:pt x="4886" y="1784"/>
                  </a:lnTo>
                  <a:lnTo>
                    <a:pt x="4390" y="1009"/>
                  </a:lnTo>
                  <a:lnTo>
                    <a:pt x="3770" y="2792"/>
                  </a:lnTo>
                  <a:lnTo>
                    <a:pt x="7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 name="Google Shape;694;p33"/>
            <p:cNvSpPr/>
            <p:nvPr/>
          </p:nvSpPr>
          <p:spPr>
            <a:xfrm>
              <a:off x="3527125" y="4765200"/>
              <a:ext cx="122175" cy="106050"/>
            </a:xfrm>
            <a:custGeom>
              <a:avLst/>
              <a:gdLst/>
              <a:ahLst/>
              <a:cxnLst/>
              <a:rect l="l" t="t" r="r" b="b"/>
              <a:pathLst>
                <a:path w="4887" h="4242" extrusionOk="0">
                  <a:moveTo>
                    <a:pt x="24" y="0"/>
                  </a:moveTo>
                  <a:cubicBezTo>
                    <a:pt x="20" y="0"/>
                    <a:pt x="16" y="2"/>
                    <a:pt x="16" y="7"/>
                  </a:cubicBezTo>
                  <a:cubicBezTo>
                    <a:pt x="16" y="38"/>
                    <a:pt x="1" y="38"/>
                    <a:pt x="16" y="38"/>
                  </a:cubicBezTo>
                  <a:cubicBezTo>
                    <a:pt x="389" y="782"/>
                    <a:pt x="2544" y="4241"/>
                    <a:pt x="2560" y="4241"/>
                  </a:cubicBezTo>
                  <a:cubicBezTo>
                    <a:pt x="2560" y="4241"/>
                    <a:pt x="2560" y="4241"/>
                    <a:pt x="2560" y="4241"/>
                  </a:cubicBezTo>
                  <a:cubicBezTo>
                    <a:pt x="2601" y="4241"/>
                    <a:pt x="3692" y="2534"/>
                    <a:pt x="3785" y="2209"/>
                  </a:cubicBezTo>
                  <a:cubicBezTo>
                    <a:pt x="3980" y="2449"/>
                    <a:pt x="4824" y="3641"/>
                    <a:pt x="4883" y="3641"/>
                  </a:cubicBezTo>
                  <a:cubicBezTo>
                    <a:pt x="4885" y="3641"/>
                    <a:pt x="4886" y="3639"/>
                    <a:pt x="4886" y="3636"/>
                  </a:cubicBezTo>
                  <a:cubicBezTo>
                    <a:pt x="4886" y="3062"/>
                    <a:pt x="4886" y="2442"/>
                    <a:pt x="4855" y="1837"/>
                  </a:cubicBezTo>
                  <a:cubicBezTo>
                    <a:pt x="4809" y="1294"/>
                    <a:pt x="4855" y="1248"/>
                    <a:pt x="4793" y="689"/>
                  </a:cubicBezTo>
                  <a:cubicBezTo>
                    <a:pt x="4793" y="682"/>
                    <a:pt x="4785" y="678"/>
                    <a:pt x="4778" y="678"/>
                  </a:cubicBezTo>
                  <a:cubicBezTo>
                    <a:pt x="4770" y="678"/>
                    <a:pt x="4762" y="682"/>
                    <a:pt x="4762" y="689"/>
                  </a:cubicBezTo>
                  <a:cubicBezTo>
                    <a:pt x="4638" y="1217"/>
                    <a:pt x="4731" y="2799"/>
                    <a:pt x="4731" y="3310"/>
                  </a:cubicBezTo>
                  <a:cubicBezTo>
                    <a:pt x="4685" y="3249"/>
                    <a:pt x="3809" y="2131"/>
                    <a:pt x="3771" y="2131"/>
                  </a:cubicBezTo>
                  <a:cubicBezTo>
                    <a:pt x="3770" y="2131"/>
                    <a:pt x="3770" y="2131"/>
                    <a:pt x="3770" y="2132"/>
                  </a:cubicBezTo>
                  <a:cubicBezTo>
                    <a:pt x="3568" y="2442"/>
                    <a:pt x="2637" y="3838"/>
                    <a:pt x="2591" y="3962"/>
                  </a:cubicBezTo>
                  <a:cubicBezTo>
                    <a:pt x="2157" y="3248"/>
                    <a:pt x="544" y="689"/>
                    <a:pt x="47" y="7"/>
                  </a:cubicBezTo>
                  <a:cubicBezTo>
                    <a:pt x="47" y="7"/>
                    <a:pt x="34"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5" name="Google Shape;695;p33"/>
            <p:cNvSpPr/>
            <p:nvPr/>
          </p:nvSpPr>
          <p:spPr>
            <a:xfrm>
              <a:off x="3219650" y="5188775"/>
              <a:ext cx="1138825" cy="2725"/>
            </a:xfrm>
            <a:custGeom>
              <a:avLst/>
              <a:gdLst/>
              <a:ahLst/>
              <a:cxnLst/>
              <a:rect l="l" t="t" r="r" b="b"/>
              <a:pathLst>
                <a:path w="45553" h="109" extrusionOk="0">
                  <a:moveTo>
                    <a:pt x="22769" y="0"/>
                  </a:moveTo>
                  <a:lnTo>
                    <a:pt x="11369" y="16"/>
                  </a:lnTo>
                  <a:lnTo>
                    <a:pt x="5677" y="16"/>
                  </a:lnTo>
                  <a:lnTo>
                    <a:pt x="1" y="47"/>
                  </a:lnTo>
                  <a:lnTo>
                    <a:pt x="5677" y="78"/>
                  </a:lnTo>
                  <a:lnTo>
                    <a:pt x="11369" y="93"/>
                  </a:lnTo>
                  <a:lnTo>
                    <a:pt x="22769" y="109"/>
                  </a:lnTo>
                  <a:lnTo>
                    <a:pt x="34153" y="93"/>
                  </a:lnTo>
                  <a:lnTo>
                    <a:pt x="39860" y="78"/>
                  </a:lnTo>
                  <a:lnTo>
                    <a:pt x="45552" y="47"/>
                  </a:lnTo>
                  <a:lnTo>
                    <a:pt x="39860" y="16"/>
                  </a:lnTo>
                  <a:lnTo>
                    <a:pt x="34153" y="16"/>
                  </a:lnTo>
                  <a:lnTo>
                    <a:pt x="227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 name="Google Shape;696;p33"/>
            <p:cNvSpPr/>
            <p:nvPr/>
          </p:nvSpPr>
          <p:spPr>
            <a:xfrm>
              <a:off x="3705500" y="5182950"/>
              <a:ext cx="386975" cy="17475"/>
            </a:xfrm>
            <a:custGeom>
              <a:avLst/>
              <a:gdLst/>
              <a:ahLst/>
              <a:cxnLst/>
              <a:rect l="l" t="t" r="r" b="b"/>
              <a:pathLst>
                <a:path w="15479" h="699" extrusionOk="0">
                  <a:moveTo>
                    <a:pt x="0" y="1"/>
                  </a:moveTo>
                  <a:lnTo>
                    <a:pt x="0" y="699"/>
                  </a:lnTo>
                  <a:lnTo>
                    <a:pt x="15479" y="699"/>
                  </a:lnTo>
                  <a:lnTo>
                    <a:pt x="15479" y="1"/>
                  </a:lnTo>
                  <a:close/>
                </a:path>
              </a:pathLst>
            </a:custGeom>
            <a:solidFill>
              <a:srgbClr val="EF6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 name="Google Shape;697;p33"/>
            <p:cNvSpPr/>
            <p:nvPr/>
          </p:nvSpPr>
          <p:spPr>
            <a:xfrm>
              <a:off x="3897425" y="5182950"/>
              <a:ext cx="195050" cy="17475"/>
            </a:xfrm>
            <a:custGeom>
              <a:avLst/>
              <a:gdLst/>
              <a:ahLst/>
              <a:cxnLst/>
              <a:rect l="l" t="t" r="r" b="b"/>
              <a:pathLst>
                <a:path w="7802" h="699" extrusionOk="0">
                  <a:moveTo>
                    <a:pt x="0" y="1"/>
                  </a:moveTo>
                  <a:lnTo>
                    <a:pt x="0" y="699"/>
                  </a:lnTo>
                  <a:lnTo>
                    <a:pt x="7802" y="699"/>
                  </a:lnTo>
                  <a:lnTo>
                    <a:pt x="7802" y="1"/>
                  </a:lnTo>
                  <a:close/>
                </a:path>
              </a:pathLst>
            </a:custGeom>
            <a:solidFill>
              <a:srgbClr val="EF6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8" name="Google Shape;698;p33"/>
            <p:cNvSpPr/>
            <p:nvPr/>
          </p:nvSpPr>
          <p:spPr>
            <a:xfrm>
              <a:off x="3918750" y="4943725"/>
              <a:ext cx="426150" cy="255925"/>
            </a:xfrm>
            <a:custGeom>
              <a:avLst/>
              <a:gdLst/>
              <a:ahLst/>
              <a:cxnLst/>
              <a:rect l="l" t="t" r="r" b="b"/>
              <a:pathLst>
                <a:path w="17046" h="10237" extrusionOk="0">
                  <a:moveTo>
                    <a:pt x="1970" y="0"/>
                  </a:moveTo>
                  <a:lnTo>
                    <a:pt x="0" y="10237"/>
                  </a:lnTo>
                  <a:lnTo>
                    <a:pt x="15076" y="10237"/>
                  </a:lnTo>
                  <a:lnTo>
                    <a:pt x="17045" y="0"/>
                  </a:lnTo>
                  <a:close/>
                </a:path>
              </a:pathLst>
            </a:custGeom>
            <a:solidFill>
              <a:srgbClr val="EF6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9" name="Google Shape;699;p33"/>
            <p:cNvSpPr/>
            <p:nvPr/>
          </p:nvSpPr>
          <p:spPr>
            <a:xfrm>
              <a:off x="4107575" y="5048800"/>
              <a:ext cx="48875" cy="45775"/>
            </a:xfrm>
            <a:custGeom>
              <a:avLst/>
              <a:gdLst/>
              <a:ahLst/>
              <a:cxnLst/>
              <a:rect l="l" t="t" r="r" b="b"/>
              <a:pathLst>
                <a:path w="1955" h="1831" extrusionOk="0">
                  <a:moveTo>
                    <a:pt x="1055" y="0"/>
                  </a:moveTo>
                  <a:cubicBezTo>
                    <a:pt x="543" y="16"/>
                    <a:pt x="109" y="419"/>
                    <a:pt x="47" y="915"/>
                  </a:cubicBezTo>
                  <a:cubicBezTo>
                    <a:pt x="1" y="1365"/>
                    <a:pt x="326" y="1800"/>
                    <a:pt x="792" y="1831"/>
                  </a:cubicBezTo>
                  <a:lnTo>
                    <a:pt x="885" y="1831"/>
                  </a:lnTo>
                  <a:cubicBezTo>
                    <a:pt x="1412" y="1815"/>
                    <a:pt x="1831" y="1427"/>
                    <a:pt x="1893" y="915"/>
                  </a:cubicBezTo>
                  <a:cubicBezTo>
                    <a:pt x="1955" y="481"/>
                    <a:pt x="1629" y="47"/>
                    <a:pt x="11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 name="Google Shape;700;p33"/>
            <p:cNvSpPr/>
            <p:nvPr/>
          </p:nvSpPr>
          <p:spPr>
            <a:xfrm>
              <a:off x="4003275" y="5108125"/>
              <a:ext cx="310225" cy="91525"/>
            </a:xfrm>
            <a:custGeom>
              <a:avLst/>
              <a:gdLst/>
              <a:ahLst/>
              <a:cxnLst/>
              <a:rect l="l" t="t" r="r" b="b"/>
              <a:pathLst>
                <a:path w="12409" h="3661" extrusionOk="0">
                  <a:moveTo>
                    <a:pt x="12408" y="0"/>
                  </a:moveTo>
                  <a:lnTo>
                    <a:pt x="1" y="3661"/>
                  </a:lnTo>
                  <a:lnTo>
                    <a:pt x="11695" y="3661"/>
                  </a:lnTo>
                  <a:lnTo>
                    <a:pt x="12408" y="0"/>
                  </a:lnTo>
                  <a:close/>
                </a:path>
              </a:pathLst>
            </a:custGeom>
            <a:solidFill>
              <a:schemeClr val="tx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 name="Google Shape;701;p33"/>
            <p:cNvSpPr/>
            <p:nvPr/>
          </p:nvSpPr>
          <p:spPr>
            <a:xfrm>
              <a:off x="3349150" y="5262050"/>
              <a:ext cx="71000" cy="11275"/>
            </a:xfrm>
            <a:custGeom>
              <a:avLst/>
              <a:gdLst/>
              <a:ahLst/>
              <a:cxnLst/>
              <a:rect l="l" t="t" r="r" b="b"/>
              <a:pathLst>
                <a:path w="2840" h="451" extrusionOk="0">
                  <a:moveTo>
                    <a:pt x="1" y="1"/>
                  </a:moveTo>
                  <a:lnTo>
                    <a:pt x="1" y="450"/>
                  </a:lnTo>
                  <a:lnTo>
                    <a:pt x="2839" y="450"/>
                  </a:lnTo>
                  <a:lnTo>
                    <a:pt x="28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2" name="Google Shape;702;p33"/>
            <p:cNvSpPr/>
            <p:nvPr/>
          </p:nvSpPr>
          <p:spPr>
            <a:xfrm>
              <a:off x="3349150" y="5262050"/>
              <a:ext cx="71000" cy="7400"/>
            </a:xfrm>
            <a:custGeom>
              <a:avLst/>
              <a:gdLst/>
              <a:ahLst/>
              <a:cxnLst/>
              <a:rect l="l" t="t" r="r" b="b"/>
              <a:pathLst>
                <a:path w="2840" h="296" extrusionOk="0">
                  <a:moveTo>
                    <a:pt x="1" y="1"/>
                  </a:moveTo>
                  <a:lnTo>
                    <a:pt x="1" y="295"/>
                  </a:lnTo>
                  <a:lnTo>
                    <a:pt x="2839" y="295"/>
                  </a:lnTo>
                  <a:lnTo>
                    <a:pt x="28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 name="Google Shape;703;p33"/>
            <p:cNvSpPr/>
            <p:nvPr/>
          </p:nvSpPr>
          <p:spPr>
            <a:xfrm>
              <a:off x="3246800" y="5148450"/>
              <a:ext cx="76025" cy="101325"/>
            </a:xfrm>
            <a:custGeom>
              <a:avLst/>
              <a:gdLst/>
              <a:ahLst/>
              <a:cxnLst/>
              <a:rect l="l" t="t" r="r" b="b"/>
              <a:pathLst>
                <a:path w="3041" h="4053" extrusionOk="0">
                  <a:moveTo>
                    <a:pt x="1351" y="0"/>
                  </a:moveTo>
                  <a:cubicBezTo>
                    <a:pt x="1092" y="0"/>
                    <a:pt x="837" y="73"/>
                    <a:pt x="667" y="280"/>
                  </a:cubicBezTo>
                  <a:cubicBezTo>
                    <a:pt x="0" y="1102"/>
                    <a:pt x="264" y="2668"/>
                    <a:pt x="745" y="3350"/>
                  </a:cubicBezTo>
                  <a:cubicBezTo>
                    <a:pt x="1052" y="3805"/>
                    <a:pt x="1556" y="4052"/>
                    <a:pt x="2086" y="4052"/>
                  </a:cubicBezTo>
                  <a:cubicBezTo>
                    <a:pt x="2171" y="4052"/>
                    <a:pt x="2257" y="4046"/>
                    <a:pt x="2342" y="4033"/>
                  </a:cubicBezTo>
                  <a:cubicBezTo>
                    <a:pt x="2435" y="4017"/>
                    <a:pt x="2528" y="3986"/>
                    <a:pt x="2637" y="3955"/>
                  </a:cubicBezTo>
                  <a:cubicBezTo>
                    <a:pt x="2761" y="3893"/>
                    <a:pt x="2901" y="3831"/>
                    <a:pt x="3040" y="3738"/>
                  </a:cubicBezTo>
                  <a:lnTo>
                    <a:pt x="2668" y="3195"/>
                  </a:lnTo>
                  <a:cubicBezTo>
                    <a:pt x="2606" y="3242"/>
                    <a:pt x="2528" y="3273"/>
                    <a:pt x="2451" y="3319"/>
                  </a:cubicBezTo>
                  <a:cubicBezTo>
                    <a:pt x="2306" y="3387"/>
                    <a:pt x="2173" y="3414"/>
                    <a:pt x="2051" y="3414"/>
                  </a:cubicBezTo>
                  <a:cubicBezTo>
                    <a:pt x="1612" y="3414"/>
                    <a:pt x="1333" y="3060"/>
                    <a:pt x="1272" y="2963"/>
                  </a:cubicBezTo>
                  <a:cubicBezTo>
                    <a:pt x="884" y="2420"/>
                    <a:pt x="745" y="1179"/>
                    <a:pt x="1133" y="698"/>
                  </a:cubicBezTo>
                  <a:cubicBezTo>
                    <a:pt x="1150" y="671"/>
                    <a:pt x="1194" y="645"/>
                    <a:pt x="1318" y="645"/>
                  </a:cubicBezTo>
                  <a:cubicBezTo>
                    <a:pt x="1408" y="645"/>
                    <a:pt x="1541" y="659"/>
                    <a:pt x="1737" y="698"/>
                  </a:cubicBezTo>
                  <a:cubicBezTo>
                    <a:pt x="1815" y="714"/>
                    <a:pt x="1908" y="729"/>
                    <a:pt x="2032" y="776"/>
                  </a:cubicBezTo>
                  <a:cubicBezTo>
                    <a:pt x="2110" y="791"/>
                    <a:pt x="2203" y="807"/>
                    <a:pt x="2280" y="838"/>
                  </a:cubicBezTo>
                  <a:lnTo>
                    <a:pt x="2296" y="497"/>
                  </a:lnTo>
                  <a:lnTo>
                    <a:pt x="2342" y="187"/>
                  </a:lnTo>
                  <a:cubicBezTo>
                    <a:pt x="2296" y="187"/>
                    <a:pt x="2265" y="171"/>
                    <a:pt x="2203" y="155"/>
                  </a:cubicBezTo>
                  <a:cubicBezTo>
                    <a:pt x="1986" y="93"/>
                    <a:pt x="1784" y="47"/>
                    <a:pt x="1567" y="16"/>
                  </a:cubicBezTo>
                  <a:cubicBezTo>
                    <a:pt x="1496" y="6"/>
                    <a:pt x="1423" y="0"/>
                    <a:pt x="1351" y="0"/>
                  </a:cubicBezTo>
                  <a:close/>
                </a:path>
              </a:pathLst>
            </a:custGeom>
            <a:solidFill>
              <a:srgbClr val="EF6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 name="Google Shape;704;p33"/>
            <p:cNvSpPr/>
            <p:nvPr/>
          </p:nvSpPr>
          <p:spPr>
            <a:xfrm>
              <a:off x="3308050" y="5228700"/>
              <a:ext cx="14775" cy="18650"/>
            </a:xfrm>
            <a:custGeom>
              <a:avLst/>
              <a:gdLst/>
              <a:ahLst/>
              <a:cxnLst/>
              <a:rect l="l" t="t" r="r" b="b"/>
              <a:pathLst>
                <a:path w="591" h="746" extrusionOk="0">
                  <a:moveTo>
                    <a:pt x="218" y="1"/>
                  </a:moveTo>
                  <a:cubicBezTo>
                    <a:pt x="156" y="47"/>
                    <a:pt x="78" y="78"/>
                    <a:pt x="1" y="125"/>
                  </a:cubicBezTo>
                  <a:lnTo>
                    <a:pt x="171" y="745"/>
                  </a:lnTo>
                  <a:cubicBezTo>
                    <a:pt x="311" y="683"/>
                    <a:pt x="451" y="621"/>
                    <a:pt x="590" y="528"/>
                  </a:cubicBezTo>
                  <a:lnTo>
                    <a:pt x="2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 name="Google Shape;705;p33"/>
            <p:cNvSpPr/>
            <p:nvPr/>
          </p:nvSpPr>
          <p:spPr>
            <a:xfrm>
              <a:off x="3285575" y="5149225"/>
              <a:ext cx="19800" cy="20575"/>
            </a:xfrm>
            <a:custGeom>
              <a:avLst/>
              <a:gdLst/>
              <a:ahLst/>
              <a:cxnLst/>
              <a:rect l="l" t="t" r="r" b="b"/>
              <a:pathLst>
                <a:path w="792" h="823" extrusionOk="0">
                  <a:moveTo>
                    <a:pt x="0" y="0"/>
                  </a:moveTo>
                  <a:lnTo>
                    <a:pt x="186" y="683"/>
                  </a:lnTo>
                  <a:cubicBezTo>
                    <a:pt x="264" y="698"/>
                    <a:pt x="357" y="729"/>
                    <a:pt x="481" y="760"/>
                  </a:cubicBezTo>
                  <a:cubicBezTo>
                    <a:pt x="559" y="776"/>
                    <a:pt x="652" y="807"/>
                    <a:pt x="729" y="822"/>
                  </a:cubicBezTo>
                  <a:lnTo>
                    <a:pt x="745" y="481"/>
                  </a:lnTo>
                  <a:lnTo>
                    <a:pt x="791" y="171"/>
                  </a:lnTo>
                  <a:cubicBezTo>
                    <a:pt x="745" y="171"/>
                    <a:pt x="714" y="156"/>
                    <a:pt x="652" y="140"/>
                  </a:cubicBezTo>
                  <a:cubicBezTo>
                    <a:pt x="419" y="78"/>
                    <a:pt x="202" y="4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 name="Google Shape;706;p33"/>
            <p:cNvSpPr/>
            <p:nvPr/>
          </p:nvSpPr>
          <p:spPr>
            <a:xfrm>
              <a:off x="3290225" y="5129050"/>
              <a:ext cx="188475" cy="136125"/>
            </a:xfrm>
            <a:custGeom>
              <a:avLst/>
              <a:gdLst/>
              <a:ahLst/>
              <a:cxnLst/>
              <a:rect l="l" t="t" r="r" b="b"/>
              <a:pathLst>
                <a:path w="7539" h="5445" extrusionOk="0">
                  <a:moveTo>
                    <a:pt x="0" y="1"/>
                  </a:moveTo>
                  <a:cubicBezTo>
                    <a:pt x="0" y="1"/>
                    <a:pt x="357" y="2870"/>
                    <a:pt x="931" y="4095"/>
                  </a:cubicBezTo>
                  <a:cubicBezTo>
                    <a:pt x="1536" y="5305"/>
                    <a:pt x="2342" y="5445"/>
                    <a:pt x="2854" y="5445"/>
                  </a:cubicBezTo>
                  <a:lnTo>
                    <a:pt x="4700" y="5445"/>
                  </a:lnTo>
                  <a:cubicBezTo>
                    <a:pt x="5212" y="5445"/>
                    <a:pt x="6034" y="5305"/>
                    <a:pt x="6607" y="4095"/>
                  </a:cubicBezTo>
                  <a:cubicBezTo>
                    <a:pt x="7212" y="2886"/>
                    <a:pt x="7538" y="1"/>
                    <a:pt x="7538" y="1"/>
                  </a:cubicBezTo>
                  <a:close/>
                </a:path>
              </a:pathLst>
            </a:custGeom>
            <a:solidFill>
              <a:srgbClr val="EF6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 name="Google Shape;707;p33"/>
            <p:cNvSpPr/>
            <p:nvPr/>
          </p:nvSpPr>
          <p:spPr>
            <a:xfrm>
              <a:off x="3296425" y="5131775"/>
              <a:ext cx="173350" cy="131075"/>
            </a:xfrm>
            <a:custGeom>
              <a:avLst/>
              <a:gdLst/>
              <a:ahLst/>
              <a:cxnLst/>
              <a:rect l="l" t="t" r="r" b="b"/>
              <a:pathLst>
                <a:path w="6934" h="5243" extrusionOk="0">
                  <a:moveTo>
                    <a:pt x="187" y="31"/>
                  </a:moveTo>
                  <a:cubicBezTo>
                    <a:pt x="264" y="31"/>
                    <a:pt x="311" y="109"/>
                    <a:pt x="342" y="171"/>
                  </a:cubicBezTo>
                  <a:cubicBezTo>
                    <a:pt x="342" y="280"/>
                    <a:pt x="249" y="326"/>
                    <a:pt x="187" y="326"/>
                  </a:cubicBezTo>
                  <a:cubicBezTo>
                    <a:pt x="78" y="326"/>
                    <a:pt x="32" y="280"/>
                    <a:pt x="32" y="171"/>
                  </a:cubicBezTo>
                  <a:cubicBezTo>
                    <a:pt x="32" y="78"/>
                    <a:pt x="109" y="31"/>
                    <a:pt x="187" y="31"/>
                  </a:cubicBezTo>
                  <a:close/>
                  <a:moveTo>
                    <a:pt x="3459" y="31"/>
                  </a:moveTo>
                  <a:cubicBezTo>
                    <a:pt x="3537" y="31"/>
                    <a:pt x="3614" y="109"/>
                    <a:pt x="3614" y="171"/>
                  </a:cubicBezTo>
                  <a:cubicBezTo>
                    <a:pt x="3614" y="280"/>
                    <a:pt x="3552" y="326"/>
                    <a:pt x="3459" y="326"/>
                  </a:cubicBezTo>
                  <a:cubicBezTo>
                    <a:pt x="3366" y="326"/>
                    <a:pt x="3304" y="249"/>
                    <a:pt x="3304" y="171"/>
                  </a:cubicBezTo>
                  <a:cubicBezTo>
                    <a:pt x="3304" y="78"/>
                    <a:pt x="3382" y="31"/>
                    <a:pt x="3459" y="31"/>
                  </a:cubicBezTo>
                  <a:close/>
                  <a:moveTo>
                    <a:pt x="187" y="0"/>
                  </a:moveTo>
                  <a:cubicBezTo>
                    <a:pt x="78" y="0"/>
                    <a:pt x="1" y="78"/>
                    <a:pt x="1" y="187"/>
                  </a:cubicBezTo>
                  <a:cubicBezTo>
                    <a:pt x="1" y="280"/>
                    <a:pt x="78" y="357"/>
                    <a:pt x="187" y="357"/>
                  </a:cubicBezTo>
                  <a:cubicBezTo>
                    <a:pt x="280" y="357"/>
                    <a:pt x="357" y="280"/>
                    <a:pt x="357" y="187"/>
                  </a:cubicBezTo>
                  <a:cubicBezTo>
                    <a:pt x="357" y="78"/>
                    <a:pt x="280" y="0"/>
                    <a:pt x="187" y="0"/>
                  </a:cubicBezTo>
                  <a:close/>
                  <a:moveTo>
                    <a:pt x="3459" y="0"/>
                  </a:moveTo>
                  <a:cubicBezTo>
                    <a:pt x="3366" y="0"/>
                    <a:pt x="3289" y="78"/>
                    <a:pt x="3289" y="187"/>
                  </a:cubicBezTo>
                  <a:cubicBezTo>
                    <a:pt x="3289" y="280"/>
                    <a:pt x="3366" y="357"/>
                    <a:pt x="3459" y="357"/>
                  </a:cubicBezTo>
                  <a:cubicBezTo>
                    <a:pt x="3552" y="357"/>
                    <a:pt x="3645" y="280"/>
                    <a:pt x="3630" y="187"/>
                  </a:cubicBezTo>
                  <a:cubicBezTo>
                    <a:pt x="3630" y="78"/>
                    <a:pt x="3552" y="0"/>
                    <a:pt x="3459" y="0"/>
                  </a:cubicBezTo>
                  <a:close/>
                  <a:moveTo>
                    <a:pt x="5848" y="295"/>
                  </a:moveTo>
                  <a:cubicBezTo>
                    <a:pt x="5925" y="295"/>
                    <a:pt x="6003" y="373"/>
                    <a:pt x="6003" y="450"/>
                  </a:cubicBezTo>
                  <a:cubicBezTo>
                    <a:pt x="6003" y="543"/>
                    <a:pt x="5925" y="605"/>
                    <a:pt x="5848" y="605"/>
                  </a:cubicBezTo>
                  <a:cubicBezTo>
                    <a:pt x="5739" y="605"/>
                    <a:pt x="5693" y="528"/>
                    <a:pt x="5693" y="450"/>
                  </a:cubicBezTo>
                  <a:cubicBezTo>
                    <a:pt x="5693" y="357"/>
                    <a:pt x="5770" y="295"/>
                    <a:pt x="5848" y="295"/>
                  </a:cubicBezTo>
                  <a:close/>
                  <a:moveTo>
                    <a:pt x="5848" y="280"/>
                  </a:moveTo>
                  <a:cubicBezTo>
                    <a:pt x="5739" y="280"/>
                    <a:pt x="5662" y="357"/>
                    <a:pt x="5662" y="450"/>
                  </a:cubicBezTo>
                  <a:cubicBezTo>
                    <a:pt x="5662" y="543"/>
                    <a:pt x="5739" y="621"/>
                    <a:pt x="5848" y="621"/>
                  </a:cubicBezTo>
                  <a:cubicBezTo>
                    <a:pt x="5941" y="621"/>
                    <a:pt x="6018" y="543"/>
                    <a:pt x="6018" y="450"/>
                  </a:cubicBezTo>
                  <a:cubicBezTo>
                    <a:pt x="6018" y="357"/>
                    <a:pt x="5941" y="280"/>
                    <a:pt x="5848" y="280"/>
                  </a:cubicBezTo>
                  <a:close/>
                  <a:moveTo>
                    <a:pt x="1381" y="512"/>
                  </a:moveTo>
                  <a:cubicBezTo>
                    <a:pt x="1458" y="512"/>
                    <a:pt x="1536" y="574"/>
                    <a:pt x="1536" y="667"/>
                  </a:cubicBezTo>
                  <a:cubicBezTo>
                    <a:pt x="1536" y="760"/>
                    <a:pt x="1458" y="822"/>
                    <a:pt x="1381" y="822"/>
                  </a:cubicBezTo>
                  <a:cubicBezTo>
                    <a:pt x="1288" y="822"/>
                    <a:pt x="1226" y="760"/>
                    <a:pt x="1226" y="667"/>
                  </a:cubicBezTo>
                  <a:cubicBezTo>
                    <a:pt x="1226" y="559"/>
                    <a:pt x="1303" y="512"/>
                    <a:pt x="1381" y="512"/>
                  </a:cubicBezTo>
                  <a:close/>
                  <a:moveTo>
                    <a:pt x="1381" y="497"/>
                  </a:moveTo>
                  <a:cubicBezTo>
                    <a:pt x="1288" y="497"/>
                    <a:pt x="1210" y="574"/>
                    <a:pt x="1210" y="667"/>
                  </a:cubicBezTo>
                  <a:cubicBezTo>
                    <a:pt x="1210" y="760"/>
                    <a:pt x="1288" y="838"/>
                    <a:pt x="1381" y="838"/>
                  </a:cubicBezTo>
                  <a:cubicBezTo>
                    <a:pt x="1474" y="838"/>
                    <a:pt x="1552" y="745"/>
                    <a:pt x="1552" y="667"/>
                  </a:cubicBezTo>
                  <a:cubicBezTo>
                    <a:pt x="1552" y="574"/>
                    <a:pt x="1474" y="497"/>
                    <a:pt x="1381" y="497"/>
                  </a:cubicBezTo>
                  <a:close/>
                  <a:moveTo>
                    <a:pt x="2699" y="1148"/>
                  </a:moveTo>
                  <a:cubicBezTo>
                    <a:pt x="2777" y="1148"/>
                    <a:pt x="2839" y="1226"/>
                    <a:pt x="2854" y="1303"/>
                  </a:cubicBezTo>
                  <a:cubicBezTo>
                    <a:pt x="2854" y="1396"/>
                    <a:pt x="2777" y="1458"/>
                    <a:pt x="2699" y="1458"/>
                  </a:cubicBezTo>
                  <a:cubicBezTo>
                    <a:pt x="2606" y="1458"/>
                    <a:pt x="2544" y="1381"/>
                    <a:pt x="2544" y="1303"/>
                  </a:cubicBezTo>
                  <a:cubicBezTo>
                    <a:pt x="2544" y="1210"/>
                    <a:pt x="2622" y="1148"/>
                    <a:pt x="2699" y="1148"/>
                  </a:cubicBezTo>
                  <a:close/>
                  <a:moveTo>
                    <a:pt x="2699" y="1133"/>
                  </a:moveTo>
                  <a:cubicBezTo>
                    <a:pt x="2606" y="1133"/>
                    <a:pt x="2529" y="1210"/>
                    <a:pt x="2529" y="1303"/>
                  </a:cubicBezTo>
                  <a:cubicBezTo>
                    <a:pt x="2529" y="1396"/>
                    <a:pt x="2606" y="1474"/>
                    <a:pt x="2699" y="1474"/>
                  </a:cubicBezTo>
                  <a:cubicBezTo>
                    <a:pt x="2792" y="1474"/>
                    <a:pt x="2870" y="1396"/>
                    <a:pt x="2870" y="1303"/>
                  </a:cubicBezTo>
                  <a:cubicBezTo>
                    <a:pt x="2870" y="1210"/>
                    <a:pt x="2792" y="1133"/>
                    <a:pt x="2699" y="1133"/>
                  </a:cubicBezTo>
                  <a:close/>
                  <a:moveTo>
                    <a:pt x="4498" y="1319"/>
                  </a:moveTo>
                  <a:cubicBezTo>
                    <a:pt x="4576" y="1319"/>
                    <a:pt x="4653" y="1381"/>
                    <a:pt x="4653" y="1474"/>
                  </a:cubicBezTo>
                  <a:cubicBezTo>
                    <a:pt x="4653" y="1582"/>
                    <a:pt x="4607" y="1629"/>
                    <a:pt x="4498" y="1629"/>
                  </a:cubicBezTo>
                  <a:cubicBezTo>
                    <a:pt x="4405" y="1629"/>
                    <a:pt x="4343" y="1582"/>
                    <a:pt x="4343" y="1474"/>
                  </a:cubicBezTo>
                  <a:cubicBezTo>
                    <a:pt x="4343" y="1381"/>
                    <a:pt x="4421" y="1319"/>
                    <a:pt x="4498" y="1319"/>
                  </a:cubicBezTo>
                  <a:close/>
                  <a:moveTo>
                    <a:pt x="4498" y="1303"/>
                  </a:moveTo>
                  <a:cubicBezTo>
                    <a:pt x="4405" y="1303"/>
                    <a:pt x="4328" y="1381"/>
                    <a:pt x="4328" y="1474"/>
                  </a:cubicBezTo>
                  <a:cubicBezTo>
                    <a:pt x="4328" y="1582"/>
                    <a:pt x="4405" y="1660"/>
                    <a:pt x="4498" y="1660"/>
                  </a:cubicBezTo>
                  <a:cubicBezTo>
                    <a:pt x="4607" y="1660"/>
                    <a:pt x="4684" y="1582"/>
                    <a:pt x="4684" y="1474"/>
                  </a:cubicBezTo>
                  <a:cubicBezTo>
                    <a:pt x="4684" y="1381"/>
                    <a:pt x="4607" y="1303"/>
                    <a:pt x="4498" y="1303"/>
                  </a:cubicBezTo>
                  <a:close/>
                  <a:moveTo>
                    <a:pt x="6732" y="1443"/>
                  </a:moveTo>
                  <a:cubicBezTo>
                    <a:pt x="6825" y="1443"/>
                    <a:pt x="6887" y="1505"/>
                    <a:pt x="6887" y="1598"/>
                  </a:cubicBezTo>
                  <a:cubicBezTo>
                    <a:pt x="6887" y="1691"/>
                    <a:pt x="6825" y="1753"/>
                    <a:pt x="6732" y="1753"/>
                  </a:cubicBezTo>
                  <a:cubicBezTo>
                    <a:pt x="6639" y="1753"/>
                    <a:pt x="6577" y="1676"/>
                    <a:pt x="6577" y="1598"/>
                  </a:cubicBezTo>
                  <a:cubicBezTo>
                    <a:pt x="6577" y="1505"/>
                    <a:pt x="6654" y="1443"/>
                    <a:pt x="6732" y="1443"/>
                  </a:cubicBezTo>
                  <a:close/>
                  <a:moveTo>
                    <a:pt x="6732" y="1427"/>
                  </a:moveTo>
                  <a:cubicBezTo>
                    <a:pt x="6639" y="1427"/>
                    <a:pt x="6561" y="1505"/>
                    <a:pt x="6561" y="1598"/>
                  </a:cubicBezTo>
                  <a:cubicBezTo>
                    <a:pt x="6561" y="1691"/>
                    <a:pt x="6639" y="1769"/>
                    <a:pt x="6732" y="1769"/>
                  </a:cubicBezTo>
                  <a:cubicBezTo>
                    <a:pt x="6856" y="1769"/>
                    <a:pt x="6933" y="1691"/>
                    <a:pt x="6902" y="1598"/>
                  </a:cubicBezTo>
                  <a:cubicBezTo>
                    <a:pt x="6902" y="1505"/>
                    <a:pt x="6825" y="1427"/>
                    <a:pt x="6732" y="1427"/>
                  </a:cubicBezTo>
                  <a:close/>
                  <a:moveTo>
                    <a:pt x="776" y="1862"/>
                  </a:moveTo>
                  <a:cubicBezTo>
                    <a:pt x="885" y="1862"/>
                    <a:pt x="931" y="1924"/>
                    <a:pt x="931" y="2017"/>
                  </a:cubicBezTo>
                  <a:cubicBezTo>
                    <a:pt x="931" y="2110"/>
                    <a:pt x="885" y="2172"/>
                    <a:pt x="776" y="2172"/>
                  </a:cubicBezTo>
                  <a:cubicBezTo>
                    <a:pt x="683" y="2172"/>
                    <a:pt x="621" y="2110"/>
                    <a:pt x="621" y="2017"/>
                  </a:cubicBezTo>
                  <a:cubicBezTo>
                    <a:pt x="621" y="1924"/>
                    <a:pt x="698" y="1862"/>
                    <a:pt x="776" y="1862"/>
                  </a:cubicBezTo>
                  <a:close/>
                  <a:moveTo>
                    <a:pt x="776" y="1846"/>
                  </a:moveTo>
                  <a:cubicBezTo>
                    <a:pt x="683" y="1846"/>
                    <a:pt x="605" y="1924"/>
                    <a:pt x="605" y="2017"/>
                  </a:cubicBezTo>
                  <a:cubicBezTo>
                    <a:pt x="605" y="2125"/>
                    <a:pt x="683" y="2203"/>
                    <a:pt x="776" y="2203"/>
                  </a:cubicBezTo>
                  <a:cubicBezTo>
                    <a:pt x="900" y="2203"/>
                    <a:pt x="978" y="2125"/>
                    <a:pt x="962" y="2017"/>
                  </a:cubicBezTo>
                  <a:cubicBezTo>
                    <a:pt x="962" y="1924"/>
                    <a:pt x="885" y="1846"/>
                    <a:pt x="776" y="1846"/>
                  </a:cubicBezTo>
                  <a:close/>
                  <a:moveTo>
                    <a:pt x="5848" y="2203"/>
                  </a:moveTo>
                  <a:cubicBezTo>
                    <a:pt x="5941" y="2203"/>
                    <a:pt x="6003" y="2249"/>
                    <a:pt x="6003" y="2358"/>
                  </a:cubicBezTo>
                  <a:cubicBezTo>
                    <a:pt x="6003" y="2451"/>
                    <a:pt x="5925" y="2498"/>
                    <a:pt x="5848" y="2498"/>
                  </a:cubicBezTo>
                  <a:cubicBezTo>
                    <a:pt x="5739" y="2498"/>
                    <a:pt x="5693" y="2435"/>
                    <a:pt x="5693" y="2358"/>
                  </a:cubicBezTo>
                  <a:cubicBezTo>
                    <a:pt x="5693" y="2249"/>
                    <a:pt x="5770" y="2203"/>
                    <a:pt x="5848" y="2203"/>
                  </a:cubicBezTo>
                  <a:close/>
                  <a:moveTo>
                    <a:pt x="5848" y="2172"/>
                  </a:moveTo>
                  <a:cubicBezTo>
                    <a:pt x="5739" y="2172"/>
                    <a:pt x="5662" y="2249"/>
                    <a:pt x="5662" y="2358"/>
                  </a:cubicBezTo>
                  <a:cubicBezTo>
                    <a:pt x="5662" y="2451"/>
                    <a:pt x="5739" y="2529"/>
                    <a:pt x="5848" y="2529"/>
                  </a:cubicBezTo>
                  <a:cubicBezTo>
                    <a:pt x="5941" y="2529"/>
                    <a:pt x="6034" y="2451"/>
                    <a:pt x="6018" y="2358"/>
                  </a:cubicBezTo>
                  <a:cubicBezTo>
                    <a:pt x="6018" y="2249"/>
                    <a:pt x="5941" y="2172"/>
                    <a:pt x="5848" y="2172"/>
                  </a:cubicBezTo>
                  <a:close/>
                  <a:moveTo>
                    <a:pt x="3242" y="2358"/>
                  </a:moveTo>
                  <a:cubicBezTo>
                    <a:pt x="3320" y="2358"/>
                    <a:pt x="3382" y="2435"/>
                    <a:pt x="3397" y="2498"/>
                  </a:cubicBezTo>
                  <a:cubicBezTo>
                    <a:pt x="3397" y="2606"/>
                    <a:pt x="3335" y="2653"/>
                    <a:pt x="3242" y="2653"/>
                  </a:cubicBezTo>
                  <a:cubicBezTo>
                    <a:pt x="3149" y="2653"/>
                    <a:pt x="3087" y="2606"/>
                    <a:pt x="3087" y="2498"/>
                  </a:cubicBezTo>
                  <a:cubicBezTo>
                    <a:pt x="3087" y="2404"/>
                    <a:pt x="3165" y="2358"/>
                    <a:pt x="3242" y="2358"/>
                  </a:cubicBezTo>
                  <a:close/>
                  <a:moveTo>
                    <a:pt x="3242" y="2327"/>
                  </a:moveTo>
                  <a:cubicBezTo>
                    <a:pt x="3149" y="2327"/>
                    <a:pt x="3071" y="2404"/>
                    <a:pt x="3071" y="2513"/>
                  </a:cubicBezTo>
                  <a:cubicBezTo>
                    <a:pt x="3071" y="2606"/>
                    <a:pt x="3149" y="2684"/>
                    <a:pt x="3242" y="2684"/>
                  </a:cubicBezTo>
                  <a:cubicBezTo>
                    <a:pt x="3335" y="2684"/>
                    <a:pt x="3413" y="2606"/>
                    <a:pt x="3413" y="2513"/>
                  </a:cubicBezTo>
                  <a:cubicBezTo>
                    <a:pt x="3413" y="2404"/>
                    <a:pt x="3335" y="2327"/>
                    <a:pt x="3242" y="2327"/>
                  </a:cubicBezTo>
                  <a:close/>
                  <a:moveTo>
                    <a:pt x="4653" y="3087"/>
                  </a:moveTo>
                  <a:cubicBezTo>
                    <a:pt x="4762" y="3087"/>
                    <a:pt x="4809" y="3149"/>
                    <a:pt x="4809" y="3242"/>
                  </a:cubicBezTo>
                  <a:cubicBezTo>
                    <a:pt x="4809" y="3335"/>
                    <a:pt x="4762" y="3397"/>
                    <a:pt x="4653" y="3397"/>
                  </a:cubicBezTo>
                  <a:cubicBezTo>
                    <a:pt x="4560" y="3397"/>
                    <a:pt x="4498" y="3320"/>
                    <a:pt x="4498" y="3242"/>
                  </a:cubicBezTo>
                  <a:cubicBezTo>
                    <a:pt x="4498" y="3149"/>
                    <a:pt x="4576" y="3087"/>
                    <a:pt x="4653" y="3087"/>
                  </a:cubicBezTo>
                  <a:close/>
                  <a:moveTo>
                    <a:pt x="4653" y="3071"/>
                  </a:moveTo>
                  <a:cubicBezTo>
                    <a:pt x="4560" y="3071"/>
                    <a:pt x="4483" y="3149"/>
                    <a:pt x="4483" y="3242"/>
                  </a:cubicBezTo>
                  <a:cubicBezTo>
                    <a:pt x="4483" y="3335"/>
                    <a:pt x="4560" y="3413"/>
                    <a:pt x="4653" y="3413"/>
                  </a:cubicBezTo>
                  <a:cubicBezTo>
                    <a:pt x="4762" y="3413"/>
                    <a:pt x="4855" y="3335"/>
                    <a:pt x="4840" y="3242"/>
                  </a:cubicBezTo>
                  <a:cubicBezTo>
                    <a:pt x="4840" y="3149"/>
                    <a:pt x="4762" y="3071"/>
                    <a:pt x="4653" y="3071"/>
                  </a:cubicBezTo>
                  <a:close/>
                  <a:moveTo>
                    <a:pt x="1660" y="3164"/>
                  </a:moveTo>
                  <a:cubicBezTo>
                    <a:pt x="1738" y="3164"/>
                    <a:pt x="1784" y="3226"/>
                    <a:pt x="1815" y="3320"/>
                  </a:cubicBezTo>
                  <a:cubicBezTo>
                    <a:pt x="1815" y="3413"/>
                    <a:pt x="1738" y="3475"/>
                    <a:pt x="1660" y="3475"/>
                  </a:cubicBezTo>
                  <a:cubicBezTo>
                    <a:pt x="1552" y="3475"/>
                    <a:pt x="1505" y="3397"/>
                    <a:pt x="1505" y="3320"/>
                  </a:cubicBezTo>
                  <a:cubicBezTo>
                    <a:pt x="1505" y="3226"/>
                    <a:pt x="1583" y="3164"/>
                    <a:pt x="1660" y="3164"/>
                  </a:cubicBezTo>
                  <a:close/>
                  <a:moveTo>
                    <a:pt x="1660" y="3149"/>
                  </a:moveTo>
                  <a:cubicBezTo>
                    <a:pt x="1552" y="3149"/>
                    <a:pt x="1474" y="3226"/>
                    <a:pt x="1474" y="3320"/>
                  </a:cubicBezTo>
                  <a:cubicBezTo>
                    <a:pt x="1474" y="3413"/>
                    <a:pt x="1552" y="3490"/>
                    <a:pt x="1660" y="3490"/>
                  </a:cubicBezTo>
                  <a:cubicBezTo>
                    <a:pt x="1753" y="3490"/>
                    <a:pt x="1831" y="3397"/>
                    <a:pt x="1831" y="3320"/>
                  </a:cubicBezTo>
                  <a:cubicBezTo>
                    <a:pt x="1831" y="3226"/>
                    <a:pt x="1753" y="3149"/>
                    <a:pt x="1660" y="3149"/>
                  </a:cubicBezTo>
                  <a:close/>
                  <a:moveTo>
                    <a:pt x="6018" y="3831"/>
                  </a:moveTo>
                  <a:cubicBezTo>
                    <a:pt x="6096" y="3831"/>
                    <a:pt x="6158" y="3878"/>
                    <a:pt x="6173" y="3986"/>
                  </a:cubicBezTo>
                  <a:cubicBezTo>
                    <a:pt x="6173" y="4079"/>
                    <a:pt x="6096" y="4142"/>
                    <a:pt x="6018" y="4142"/>
                  </a:cubicBezTo>
                  <a:cubicBezTo>
                    <a:pt x="5925" y="4142"/>
                    <a:pt x="5863" y="4064"/>
                    <a:pt x="5863" y="3986"/>
                  </a:cubicBezTo>
                  <a:cubicBezTo>
                    <a:pt x="5863" y="3878"/>
                    <a:pt x="5941" y="3831"/>
                    <a:pt x="6018" y="3831"/>
                  </a:cubicBezTo>
                  <a:close/>
                  <a:moveTo>
                    <a:pt x="6018" y="3800"/>
                  </a:moveTo>
                  <a:cubicBezTo>
                    <a:pt x="5925" y="3800"/>
                    <a:pt x="5848" y="3878"/>
                    <a:pt x="5848" y="3971"/>
                  </a:cubicBezTo>
                  <a:cubicBezTo>
                    <a:pt x="5848" y="4079"/>
                    <a:pt x="5925" y="4157"/>
                    <a:pt x="6018" y="4157"/>
                  </a:cubicBezTo>
                  <a:cubicBezTo>
                    <a:pt x="6111" y="4157"/>
                    <a:pt x="6189" y="4079"/>
                    <a:pt x="6189" y="3971"/>
                  </a:cubicBezTo>
                  <a:cubicBezTo>
                    <a:pt x="6189" y="3878"/>
                    <a:pt x="6111" y="3800"/>
                    <a:pt x="6018" y="3800"/>
                  </a:cubicBezTo>
                  <a:close/>
                  <a:moveTo>
                    <a:pt x="3242" y="4250"/>
                  </a:moveTo>
                  <a:cubicBezTo>
                    <a:pt x="3320" y="4250"/>
                    <a:pt x="3382" y="4328"/>
                    <a:pt x="3397" y="4405"/>
                  </a:cubicBezTo>
                  <a:cubicBezTo>
                    <a:pt x="3397" y="4498"/>
                    <a:pt x="3335" y="4560"/>
                    <a:pt x="3242" y="4560"/>
                  </a:cubicBezTo>
                  <a:cubicBezTo>
                    <a:pt x="3149" y="4560"/>
                    <a:pt x="3087" y="4483"/>
                    <a:pt x="3087" y="4405"/>
                  </a:cubicBezTo>
                  <a:cubicBezTo>
                    <a:pt x="3087" y="4312"/>
                    <a:pt x="3165" y="4250"/>
                    <a:pt x="3242" y="4250"/>
                  </a:cubicBezTo>
                  <a:close/>
                  <a:moveTo>
                    <a:pt x="3242" y="4235"/>
                  </a:moveTo>
                  <a:cubicBezTo>
                    <a:pt x="3149" y="4235"/>
                    <a:pt x="3071" y="4312"/>
                    <a:pt x="3071" y="4405"/>
                  </a:cubicBezTo>
                  <a:cubicBezTo>
                    <a:pt x="3071" y="4498"/>
                    <a:pt x="3149" y="4576"/>
                    <a:pt x="3242" y="4576"/>
                  </a:cubicBezTo>
                  <a:cubicBezTo>
                    <a:pt x="3335" y="4576"/>
                    <a:pt x="3413" y="4498"/>
                    <a:pt x="3413" y="4405"/>
                  </a:cubicBezTo>
                  <a:cubicBezTo>
                    <a:pt x="3413" y="4312"/>
                    <a:pt x="3335" y="4235"/>
                    <a:pt x="3242" y="4235"/>
                  </a:cubicBezTo>
                  <a:close/>
                  <a:moveTo>
                    <a:pt x="1443" y="4529"/>
                  </a:moveTo>
                  <a:cubicBezTo>
                    <a:pt x="1521" y="4529"/>
                    <a:pt x="1598" y="4607"/>
                    <a:pt x="1598" y="4653"/>
                  </a:cubicBezTo>
                  <a:cubicBezTo>
                    <a:pt x="1598" y="4731"/>
                    <a:pt x="1536" y="4808"/>
                    <a:pt x="1458" y="4808"/>
                  </a:cubicBezTo>
                  <a:cubicBezTo>
                    <a:pt x="1450" y="4810"/>
                    <a:pt x="1442" y="4811"/>
                    <a:pt x="1434" y="4811"/>
                  </a:cubicBezTo>
                  <a:cubicBezTo>
                    <a:pt x="1366" y="4811"/>
                    <a:pt x="1303" y="4754"/>
                    <a:pt x="1303" y="4684"/>
                  </a:cubicBezTo>
                  <a:cubicBezTo>
                    <a:pt x="1288" y="4607"/>
                    <a:pt x="1365" y="4529"/>
                    <a:pt x="1443" y="4529"/>
                  </a:cubicBezTo>
                  <a:close/>
                  <a:moveTo>
                    <a:pt x="1443" y="4498"/>
                  </a:moveTo>
                  <a:cubicBezTo>
                    <a:pt x="1350" y="4498"/>
                    <a:pt x="1272" y="4576"/>
                    <a:pt x="1272" y="4684"/>
                  </a:cubicBezTo>
                  <a:cubicBezTo>
                    <a:pt x="1272" y="4777"/>
                    <a:pt x="1350" y="4855"/>
                    <a:pt x="1443" y="4855"/>
                  </a:cubicBezTo>
                  <a:cubicBezTo>
                    <a:pt x="1536" y="4855"/>
                    <a:pt x="1614" y="4777"/>
                    <a:pt x="1614" y="4684"/>
                  </a:cubicBezTo>
                  <a:cubicBezTo>
                    <a:pt x="1614" y="4576"/>
                    <a:pt x="1536" y="4498"/>
                    <a:pt x="1443" y="4498"/>
                  </a:cubicBezTo>
                  <a:close/>
                  <a:moveTo>
                    <a:pt x="4762" y="4917"/>
                  </a:moveTo>
                  <a:cubicBezTo>
                    <a:pt x="4840" y="4917"/>
                    <a:pt x="4917" y="4964"/>
                    <a:pt x="4886" y="5072"/>
                  </a:cubicBezTo>
                  <a:cubicBezTo>
                    <a:pt x="4886" y="5150"/>
                    <a:pt x="4809" y="5196"/>
                    <a:pt x="4731" y="5196"/>
                  </a:cubicBezTo>
                  <a:cubicBezTo>
                    <a:pt x="4653" y="5196"/>
                    <a:pt x="4607" y="5119"/>
                    <a:pt x="4607" y="5041"/>
                  </a:cubicBezTo>
                  <a:cubicBezTo>
                    <a:pt x="4607" y="4964"/>
                    <a:pt x="4684" y="4917"/>
                    <a:pt x="4762" y="4917"/>
                  </a:cubicBezTo>
                  <a:close/>
                  <a:moveTo>
                    <a:pt x="4762" y="4886"/>
                  </a:moveTo>
                  <a:cubicBezTo>
                    <a:pt x="4653" y="4886"/>
                    <a:pt x="4576" y="4964"/>
                    <a:pt x="4576" y="5072"/>
                  </a:cubicBezTo>
                  <a:cubicBezTo>
                    <a:pt x="4576" y="5165"/>
                    <a:pt x="4653" y="5243"/>
                    <a:pt x="4762" y="5243"/>
                  </a:cubicBezTo>
                  <a:cubicBezTo>
                    <a:pt x="4855" y="5243"/>
                    <a:pt x="4948" y="5165"/>
                    <a:pt x="4933" y="5072"/>
                  </a:cubicBezTo>
                  <a:cubicBezTo>
                    <a:pt x="4933" y="4964"/>
                    <a:pt x="4855" y="4886"/>
                    <a:pt x="4762" y="48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12" name="Google Shape;712;p33"/>
          <p:cNvGrpSpPr/>
          <p:nvPr/>
        </p:nvGrpSpPr>
        <p:grpSpPr>
          <a:xfrm>
            <a:off x="5092229" y="-180802"/>
            <a:ext cx="5253816" cy="1622108"/>
            <a:chOff x="5092229" y="-180802"/>
            <a:chExt cx="5253816" cy="1622108"/>
          </a:xfrm>
        </p:grpSpPr>
        <p:sp>
          <p:nvSpPr>
            <p:cNvPr id="713" name="Google Shape;713;p33"/>
            <p:cNvSpPr/>
            <p:nvPr/>
          </p:nvSpPr>
          <p:spPr>
            <a:xfrm rot="-5400000">
              <a:off x="7730875" y="-786985"/>
              <a:ext cx="556247" cy="3516670"/>
            </a:xfrm>
            <a:custGeom>
              <a:avLst/>
              <a:gdLst/>
              <a:ahLst/>
              <a:cxnLst/>
              <a:rect l="l" t="t" r="r" b="b"/>
              <a:pathLst>
                <a:path w="3149" h="15790" extrusionOk="0">
                  <a:moveTo>
                    <a:pt x="0" y="0"/>
                  </a:moveTo>
                  <a:lnTo>
                    <a:pt x="0" y="3707"/>
                  </a:lnTo>
                  <a:lnTo>
                    <a:pt x="3056" y="7895"/>
                  </a:lnTo>
                  <a:lnTo>
                    <a:pt x="3056" y="15789"/>
                  </a:lnTo>
                  <a:lnTo>
                    <a:pt x="3149" y="15789"/>
                  </a:lnTo>
                  <a:lnTo>
                    <a:pt x="3149" y="7848"/>
                  </a:lnTo>
                  <a:lnTo>
                    <a:pt x="78" y="3676"/>
                  </a:lnTo>
                  <a:lnTo>
                    <a:pt x="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4" name="Google Shape;714;p33"/>
            <p:cNvSpPr/>
            <p:nvPr/>
          </p:nvSpPr>
          <p:spPr>
            <a:xfrm rot="-5400000">
              <a:off x="6133918" y="1187736"/>
              <a:ext cx="115171" cy="112521"/>
            </a:xfrm>
            <a:custGeom>
              <a:avLst/>
              <a:gdLst/>
              <a:ahLst/>
              <a:cxnLst/>
              <a:rect l="l" t="t" r="r" b="b"/>
              <a:pathLst>
                <a:path w="652" h="637" extrusionOk="0">
                  <a:moveTo>
                    <a:pt x="352" y="92"/>
                  </a:moveTo>
                  <a:cubicBezTo>
                    <a:pt x="477" y="92"/>
                    <a:pt x="559" y="196"/>
                    <a:pt x="559" y="326"/>
                  </a:cubicBezTo>
                  <a:cubicBezTo>
                    <a:pt x="559" y="466"/>
                    <a:pt x="450" y="559"/>
                    <a:pt x="326" y="559"/>
                  </a:cubicBezTo>
                  <a:cubicBezTo>
                    <a:pt x="187" y="559"/>
                    <a:pt x="94" y="450"/>
                    <a:pt x="94" y="326"/>
                  </a:cubicBezTo>
                  <a:cubicBezTo>
                    <a:pt x="94" y="187"/>
                    <a:pt x="218" y="94"/>
                    <a:pt x="326" y="94"/>
                  </a:cubicBezTo>
                  <a:cubicBezTo>
                    <a:pt x="335" y="93"/>
                    <a:pt x="344" y="92"/>
                    <a:pt x="352" y="92"/>
                  </a:cubicBezTo>
                  <a:close/>
                  <a:moveTo>
                    <a:pt x="311" y="1"/>
                  </a:moveTo>
                  <a:cubicBezTo>
                    <a:pt x="140" y="1"/>
                    <a:pt x="0" y="156"/>
                    <a:pt x="0" y="326"/>
                  </a:cubicBezTo>
                  <a:cubicBezTo>
                    <a:pt x="0" y="497"/>
                    <a:pt x="156" y="637"/>
                    <a:pt x="326" y="637"/>
                  </a:cubicBezTo>
                  <a:cubicBezTo>
                    <a:pt x="497" y="637"/>
                    <a:pt x="652" y="481"/>
                    <a:pt x="636" y="311"/>
                  </a:cubicBezTo>
                  <a:cubicBezTo>
                    <a:pt x="636" y="140"/>
                    <a:pt x="481"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 name="Google Shape;715;p33"/>
            <p:cNvSpPr/>
            <p:nvPr/>
          </p:nvSpPr>
          <p:spPr>
            <a:xfrm rot="-5400000">
              <a:off x="8548261" y="-405760"/>
              <a:ext cx="559074" cy="3036496"/>
            </a:xfrm>
            <a:custGeom>
              <a:avLst/>
              <a:gdLst/>
              <a:ahLst/>
              <a:cxnLst/>
              <a:rect l="l" t="t" r="r" b="b"/>
              <a:pathLst>
                <a:path w="3165" h="13634" extrusionOk="0">
                  <a:moveTo>
                    <a:pt x="1" y="0"/>
                  </a:moveTo>
                  <a:lnTo>
                    <a:pt x="1" y="2063"/>
                  </a:lnTo>
                  <a:lnTo>
                    <a:pt x="3072" y="6251"/>
                  </a:lnTo>
                  <a:lnTo>
                    <a:pt x="3072" y="13633"/>
                  </a:lnTo>
                  <a:lnTo>
                    <a:pt x="3165" y="13633"/>
                  </a:lnTo>
                  <a:lnTo>
                    <a:pt x="3165" y="6220"/>
                  </a:lnTo>
                  <a:lnTo>
                    <a:pt x="109" y="2017"/>
                  </a:lnTo>
                  <a:lnTo>
                    <a:pt x="1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 name="Google Shape;716;p33"/>
            <p:cNvSpPr/>
            <p:nvPr/>
          </p:nvSpPr>
          <p:spPr>
            <a:xfrm rot="-5400000">
              <a:off x="7200560" y="1327460"/>
              <a:ext cx="115171" cy="112521"/>
            </a:xfrm>
            <a:custGeom>
              <a:avLst/>
              <a:gdLst/>
              <a:ahLst/>
              <a:cxnLst/>
              <a:rect l="l" t="t" r="r" b="b"/>
              <a:pathLst>
                <a:path w="652" h="637" extrusionOk="0">
                  <a:moveTo>
                    <a:pt x="326" y="63"/>
                  </a:moveTo>
                  <a:cubicBezTo>
                    <a:pt x="466" y="63"/>
                    <a:pt x="559" y="187"/>
                    <a:pt x="559" y="311"/>
                  </a:cubicBezTo>
                  <a:cubicBezTo>
                    <a:pt x="559" y="435"/>
                    <a:pt x="435" y="543"/>
                    <a:pt x="326" y="543"/>
                  </a:cubicBezTo>
                  <a:cubicBezTo>
                    <a:pt x="187" y="543"/>
                    <a:pt x="94" y="419"/>
                    <a:pt x="94" y="311"/>
                  </a:cubicBezTo>
                  <a:cubicBezTo>
                    <a:pt x="94" y="171"/>
                    <a:pt x="202" y="63"/>
                    <a:pt x="326" y="63"/>
                  </a:cubicBezTo>
                  <a:close/>
                  <a:moveTo>
                    <a:pt x="311" y="0"/>
                  </a:moveTo>
                  <a:cubicBezTo>
                    <a:pt x="125" y="0"/>
                    <a:pt x="0" y="156"/>
                    <a:pt x="0" y="326"/>
                  </a:cubicBezTo>
                  <a:cubicBezTo>
                    <a:pt x="0" y="497"/>
                    <a:pt x="156" y="636"/>
                    <a:pt x="326" y="636"/>
                  </a:cubicBezTo>
                  <a:cubicBezTo>
                    <a:pt x="497" y="636"/>
                    <a:pt x="652" y="481"/>
                    <a:pt x="636" y="311"/>
                  </a:cubicBezTo>
                  <a:cubicBezTo>
                    <a:pt x="636" y="125"/>
                    <a:pt x="481" y="0"/>
                    <a:pt x="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7" name="Google Shape;717;p33"/>
            <p:cNvSpPr/>
            <p:nvPr/>
          </p:nvSpPr>
          <p:spPr>
            <a:xfrm rot="-5400000">
              <a:off x="8196195" y="-836943"/>
              <a:ext cx="16604" cy="2808436"/>
            </a:xfrm>
            <a:custGeom>
              <a:avLst/>
              <a:gdLst/>
              <a:ahLst/>
              <a:cxnLst/>
              <a:rect l="l" t="t" r="r" b="b"/>
              <a:pathLst>
                <a:path w="94" h="12610" extrusionOk="0">
                  <a:moveTo>
                    <a:pt x="1" y="0"/>
                  </a:moveTo>
                  <a:lnTo>
                    <a:pt x="1" y="12610"/>
                  </a:lnTo>
                  <a:lnTo>
                    <a:pt x="94" y="12610"/>
                  </a:lnTo>
                  <a:lnTo>
                    <a:pt x="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 name="Google Shape;718;p33"/>
            <p:cNvSpPr/>
            <p:nvPr/>
          </p:nvSpPr>
          <p:spPr>
            <a:xfrm rot="-5400000">
              <a:off x="6699616" y="509694"/>
              <a:ext cx="109695" cy="10969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 name="Google Shape;719;p33"/>
            <p:cNvSpPr/>
            <p:nvPr/>
          </p:nvSpPr>
          <p:spPr>
            <a:xfrm rot="-5400000">
              <a:off x="7072794" y="-1818683"/>
              <a:ext cx="389143" cy="4141831"/>
            </a:xfrm>
            <a:custGeom>
              <a:avLst/>
              <a:gdLst/>
              <a:ahLst/>
              <a:cxnLst/>
              <a:rect l="l" t="t" r="r" b="b"/>
              <a:pathLst>
                <a:path w="2203" h="18597" extrusionOk="0">
                  <a:moveTo>
                    <a:pt x="2094" y="0"/>
                  </a:moveTo>
                  <a:lnTo>
                    <a:pt x="2094" y="8096"/>
                  </a:lnTo>
                  <a:lnTo>
                    <a:pt x="0" y="12005"/>
                  </a:lnTo>
                  <a:lnTo>
                    <a:pt x="0" y="18596"/>
                  </a:lnTo>
                  <a:lnTo>
                    <a:pt x="109" y="18596"/>
                  </a:lnTo>
                  <a:lnTo>
                    <a:pt x="109" y="12051"/>
                  </a:lnTo>
                  <a:lnTo>
                    <a:pt x="2203" y="8112"/>
                  </a:lnTo>
                  <a:lnTo>
                    <a:pt x="22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 name="Google Shape;720;p33"/>
            <p:cNvSpPr/>
            <p:nvPr/>
          </p:nvSpPr>
          <p:spPr>
            <a:xfrm rot="-5400000">
              <a:off x="5092318" y="10944"/>
              <a:ext cx="115171" cy="115348"/>
            </a:xfrm>
            <a:custGeom>
              <a:avLst/>
              <a:gdLst/>
              <a:ahLst/>
              <a:cxnLst/>
              <a:rect l="l" t="t" r="r" b="b"/>
              <a:pathLst>
                <a:path w="652" h="653" extrusionOk="0">
                  <a:moveTo>
                    <a:pt x="326" y="109"/>
                  </a:moveTo>
                  <a:cubicBezTo>
                    <a:pt x="465" y="109"/>
                    <a:pt x="558" y="202"/>
                    <a:pt x="558" y="342"/>
                  </a:cubicBezTo>
                  <a:cubicBezTo>
                    <a:pt x="558" y="482"/>
                    <a:pt x="465" y="575"/>
                    <a:pt x="326" y="575"/>
                  </a:cubicBezTo>
                  <a:cubicBezTo>
                    <a:pt x="186" y="575"/>
                    <a:pt x="93" y="466"/>
                    <a:pt x="93" y="342"/>
                  </a:cubicBezTo>
                  <a:cubicBezTo>
                    <a:pt x="93" y="202"/>
                    <a:pt x="202" y="109"/>
                    <a:pt x="326" y="109"/>
                  </a:cubicBezTo>
                  <a:close/>
                  <a:moveTo>
                    <a:pt x="326" y="1"/>
                  </a:moveTo>
                  <a:cubicBezTo>
                    <a:pt x="124" y="1"/>
                    <a:pt x="0" y="156"/>
                    <a:pt x="0" y="327"/>
                  </a:cubicBezTo>
                  <a:cubicBezTo>
                    <a:pt x="0" y="513"/>
                    <a:pt x="155" y="652"/>
                    <a:pt x="326" y="652"/>
                  </a:cubicBezTo>
                  <a:cubicBezTo>
                    <a:pt x="496" y="652"/>
                    <a:pt x="651" y="513"/>
                    <a:pt x="651" y="327"/>
                  </a:cubicBezTo>
                  <a:cubicBezTo>
                    <a:pt x="651" y="125"/>
                    <a:pt x="496"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 name="Google Shape;721;p33"/>
            <p:cNvSpPr/>
            <p:nvPr/>
          </p:nvSpPr>
          <p:spPr>
            <a:xfrm rot="-5400000">
              <a:off x="7806618" y="-1596908"/>
              <a:ext cx="449555" cy="3375023"/>
            </a:xfrm>
            <a:custGeom>
              <a:avLst/>
              <a:gdLst/>
              <a:ahLst/>
              <a:cxnLst/>
              <a:rect l="l" t="t" r="r" b="b"/>
              <a:pathLst>
                <a:path w="2545" h="15154" extrusionOk="0">
                  <a:moveTo>
                    <a:pt x="2467" y="1"/>
                  </a:moveTo>
                  <a:lnTo>
                    <a:pt x="2467" y="4638"/>
                  </a:lnTo>
                  <a:lnTo>
                    <a:pt x="1" y="8950"/>
                  </a:lnTo>
                  <a:lnTo>
                    <a:pt x="1" y="8981"/>
                  </a:lnTo>
                  <a:lnTo>
                    <a:pt x="1" y="15154"/>
                  </a:lnTo>
                  <a:lnTo>
                    <a:pt x="94" y="15154"/>
                  </a:lnTo>
                  <a:lnTo>
                    <a:pt x="94" y="8996"/>
                  </a:lnTo>
                  <a:lnTo>
                    <a:pt x="2544" y="4669"/>
                  </a:lnTo>
                  <a:lnTo>
                    <a:pt x="2544" y="4654"/>
                  </a:lnTo>
                  <a:lnTo>
                    <a:pt x="25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 name="Google Shape;722;p33"/>
            <p:cNvSpPr/>
            <p:nvPr/>
          </p:nvSpPr>
          <p:spPr>
            <a:xfrm rot="-5400000">
              <a:off x="6236548" y="-180714"/>
              <a:ext cx="109872" cy="109695"/>
            </a:xfrm>
            <a:custGeom>
              <a:avLst/>
              <a:gdLst/>
              <a:ahLst/>
              <a:cxnLst/>
              <a:rect l="l" t="t" r="r" b="b"/>
              <a:pathLst>
                <a:path w="622" h="621" extrusionOk="0">
                  <a:moveTo>
                    <a:pt x="311" y="78"/>
                  </a:moveTo>
                  <a:cubicBezTo>
                    <a:pt x="435" y="78"/>
                    <a:pt x="544" y="187"/>
                    <a:pt x="544" y="311"/>
                  </a:cubicBezTo>
                  <a:cubicBezTo>
                    <a:pt x="544" y="450"/>
                    <a:pt x="435" y="543"/>
                    <a:pt x="311" y="543"/>
                  </a:cubicBezTo>
                  <a:cubicBezTo>
                    <a:pt x="171" y="543"/>
                    <a:pt x="78" y="450"/>
                    <a:pt x="78" y="311"/>
                  </a:cubicBezTo>
                  <a:cubicBezTo>
                    <a:pt x="78" y="187"/>
                    <a:pt x="202" y="78"/>
                    <a:pt x="311" y="78"/>
                  </a:cubicBezTo>
                  <a:close/>
                  <a:moveTo>
                    <a:pt x="311" y="0"/>
                  </a:moveTo>
                  <a:cubicBezTo>
                    <a:pt x="140" y="0"/>
                    <a:pt x="1" y="140"/>
                    <a:pt x="1" y="311"/>
                  </a:cubicBezTo>
                  <a:cubicBezTo>
                    <a:pt x="1" y="481"/>
                    <a:pt x="140" y="621"/>
                    <a:pt x="311" y="621"/>
                  </a:cubicBezTo>
                  <a:cubicBezTo>
                    <a:pt x="482" y="621"/>
                    <a:pt x="621" y="481"/>
                    <a:pt x="621" y="311"/>
                  </a:cubicBezTo>
                  <a:cubicBezTo>
                    <a:pt x="621" y="140"/>
                    <a:pt x="482" y="0"/>
                    <a:pt x="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23" name="Google Shape;723;p33"/>
          <p:cNvGrpSpPr/>
          <p:nvPr/>
        </p:nvGrpSpPr>
        <p:grpSpPr>
          <a:xfrm>
            <a:off x="5765793" y="3695371"/>
            <a:ext cx="5053091" cy="435777"/>
            <a:chOff x="5896679" y="4472082"/>
            <a:chExt cx="5053091" cy="435777"/>
          </a:xfrm>
          <a:solidFill>
            <a:srgbClr val="EF642D"/>
          </a:solidFill>
        </p:grpSpPr>
        <p:grpSp>
          <p:nvGrpSpPr>
            <p:cNvPr id="724" name="Google Shape;724;p33"/>
            <p:cNvGrpSpPr/>
            <p:nvPr/>
          </p:nvGrpSpPr>
          <p:grpSpPr>
            <a:xfrm rot="-5400000" flipH="1">
              <a:off x="7373411" y="2995351"/>
              <a:ext cx="435777" cy="3389240"/>
              <a:chOff x="4566275" y="2563884"/>
              <a:chExt cx="61675" cy="479675"/>
            </a:xfrm>
            <a:grpFill/>
          </p:grpSpPr>
          <p:sp>
            <p:nvSpPr>
              <p:cNvPr id="725" name="Google Shape;725;p33"/>
              <p:cNvSpPr/>
              <p:nvPr/>
            </p:nvSpPr>
            <p:spPr>
              <a:xfrm>
                <a:off x="4566275" y="2578634"/>
                <a:ext cx="55075" cy="464925"/>
              </a:xfrm>
              <a:custGeom>
                <a:avLst/>
                <a:gdLst/>
                <a:ahLst/>
                <a:cxnLst/>
                <a:rect l="l" t="t" r="r" b="b"/>
                <a:pathLst>
                  <a:path w="2203" h="18597" extrusionOk="0">
                    <a:moveTo>
                      <a:pt x="2094" y="0"/>
                    </a:moveTo>
                    <a:lnTo>
                      <a:pt x="2094" y="8096"/>
                    </a:lnTo>
                    <a:lnTo>
                      <a:pt x="0" y="12005"/>
                    </a:lnTo>
                    <a:lnTo>
                      <a:pt x="0" y="18596"/>
                    </a:lnTo>
                    <a:lnTo>
                      <a:pt x="109" y="18596"/>
                    </a:lnTo>
                    <a:lnTo>
                      <a:pt x="109" y="12051"/>
                    </a:lnTo>
                    <a:lnTo>
                      <a:pt x="2203" y="8112"/>
                    </a:lnTo>
                    <a:lnTo>
                      <a:pt x="22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6" name="Google Shape;726;p33"/>
              <p:cNvSpPr/>
              <p:nvPr/>
            </p:nvSpPr>
            <p:spPr>
              <a:xfrm>
                <a:off x="4611650" y="2563884"/>
                <a:ext cx="16300" cy="16325"/>
              </a:xfrm>
              <a:custGeom>
                <a:avLst/>
                <a:gdLst/>
                <a:ahLst/>
                <a:cxnLst/>
                <a:rect l="l" t="t" r="r" b="b"/>
                <a:pathLst>
                  <a:path w="652" h="653" extrusionOk="0">
                    <a:moveTo>
                      <a:pt x="326" y="109"/>
                    </a:moveTo>
                    <a:cubicBezTo>
                      <a:pt x="465" y="109"/>
                      <a:pt x="558" y="202"/>
                      <a:pt x="558" y="342"/>
                    </a:cubicBezTo>
                    <a:cubicBezTo>
                      <a:pt x="558" y="482"/>
                      <a:pt x="465" y="575"/>
                      <a:pt x="326" y="575"/>
                    </a:cubicBezTo>
                    <a:cubicBezTo>
                      <a:pt x="186" y="575"/>
                      <a:pt x="93" y="466"/>
                      <a:pt x="93" y="342"/>
                    </a:cubicBezTo>
                    <a:cubicBezTo>
                      <a:pt x="93" y="202"/>
                      <a:pt x="202" y="109"/>
                      <a:pt x="326" y="109"/>
                    </a:cubicBezTo>
                    <a:close/>
                    <a:moveTo>
                      <a:pt x="326" y="1"/>
                    </a:moveTo>
                    <a:cubicBezTo>
                      <a:pt x="124" y="1"/>
                      <a:pt x="0" y="156"/>
                      <a:pt x="0" y="327"/>
                    </a:cubicBezTo>
                    <a:cubicBezTo>
                      <a:pt x="0" y="513"/>
                      <a:pt x="155" y="652"/>
                      <a:pt x="326" y="652"/>
                    </a:cubicBezTo>
                    <a:cubicBezTo>
                      <a:pt x="496" y="652"/>
                      <a:pt x="651" y="513"/>
                      <a:pt x="651" y="327"/>
                    </a:cubicBezTo>
                    <a:cubicBezTo>
                      <a:pt x="651" y="125"/>
                      <a:pt x="496" y="1"/>
                      <a:pt x="3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27" name="Google Shape;727;p33"/>
            <p:cNvGrpSpPr/>
            <p:nvPr/>
          </p:nvGrpSpPr>
          <p:grpSpPr>
            <a:xfrm rot="-5400000">
              <a:off x="8886321" y="3688564"/>
              <a:ext cx="109695" cy="2328855"/>
              <a:chOff x="4541850" y="2791375"/>
              <a:chExt cx="15525" cy="329600"/>
            </a:xfrm>
            <a:grpFill/>
          </p:grpSpPr>
          <p:sp>
            <p:nvSpPr>
              <p:cNvPr id="728" name="Google Shape;728;p33"/>
              <p:cNvSpPr/>
              <p:nvPr/>
            </p:nvSpPr>
            <p:spPr>
              <a:xfrm>
                <a:off x="4548050" y="2805725"/>
                <a:ext cx="2350" cy="315250"/>
              </a:xfrm>
              <a:custGeom>
                <a:avLst/>
                <a:gdLst/>
                <a:ahLst/>
                <a:cxnLst/>
                <a:rect l="l" t="t" r="r" b="b"/>
                <a:pathLst>
                  <a:path w="94" h="12610" extrusionOk="0">
                    <a:moveTo>
                      <a:pt x="1" y="0"/>
                    </a:moveTo>
                    <a:lnTo>
                      <a:pt x="1" y="12610"/>
                    </a:lnTo>
                    <a:lnTo>
                      <a:pt x="94" y="12610"/>
                    </a:lnTo>
                    <a:lnTo>
                      <a:pt x="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9" name="Google Shape;729;p33"/>
              <p:cNvSpPr/>
              <p:nvPr/>
            </p:nvSpPr>
            <p:spPr>
              <a:xfrm>
                <a:off x="4541850" y="2791375"/>
                <a:ext cx="15525" cy="1552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30" name="Google Shape;730;p33"/>
            <p:cNvGrpSpPr/>
            <p:nvPr/>
          </p:nvGrpSpPr>
          <p:grpSpPr>
            <a:xfrm rot="-5400000">
              <a:off x="9730496" y="3525526"/>
              <a:ext cx="109695" cy="2328855"/>
              <a:chOff x="4541850" y="2791375"/>
              <a:chExt cx="15525" cy="329600"/>
            </a:xfrm>
            <a:grpFill/>
          </p:grpSpPr>
          <p:sp>
            <p:nvSpPr>
              <p:cNvPr id="731" name="Google Shape;731;p33"/>
              <p:cNvSpPr/>
              <p:nvPr/>
            </p:nvSpPr>
            <p:spPr>
              <a:xfrm>
                <a:off x="4548050" y="2805725"/>
                <a:ext cx="2350" cy="315250"/>
              </a:xfrm>
              <a:custGeom>
                <a:avLst/>
                <a:gdLst/>
                <a:ahLst/>
                <a:cxnLst/>
                <a:rect l="l" t="t" r="r" b="b"/>
                <a:pathLst>
                  <a:path w="94" h="12610" extrusionOk="0">
                    <a:moveTo>
                      <a:pt x="1" y="0"/>
                    </a:moveTo>
                    <a:lnTo>
                      <a:pt x="1" y="12610"/>
                    </a:lnTo>
                    <a:lnTo>
                      <a:pt x="94" y="12610"/>
                    </a:lnTo>
                    <a:lnTo>
                      <a:pt x="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 name="Google Shape;732;p33"/>
              <p:cNvSpPr/>
              <p:nvPr/>
            </p:nvSpPr>
            <p:spPr>
              <a:xfrm>
                <a:off x="4541850" y="2791375"/>
                <a:ext cx="15525" cy="1552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pic>
        <p:nvPicPr>
          <p:cNvPr id="2" name="Graphic 1">
            <a:extLst>
              <a:ext uri="{FF2B5EF4-FFF2-40B4-BE49-F238E27FC236}">
                <a16:creationId xmlns:a16="http://schemas.microsoft.com/office/drawing/2014/main" id="{690159AF-BBF8-47BD-9043-DC703C720F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5897" y="4547902"/>
            <a:ext cx="1926202" cy="427730"/>
          </a:xfrm>
          <a:prstGeom prst="rect">
            <a:avLst/>
          </a:prstGeom>
        </p:spPr>
      </p:pic>
      <p:sp>
        <p:nvSpPr>
          <p:cNvPr id="7" name="TextBox 6">
            <a:extLst>
              <a:ext uri="{FF2B5EF4-FFF2-40B4-BE49-F238E27FC236}">
                <a16:creationId xmlns:a16="http://schemas.microsoft.com/office/drawing/2014/main" id="{4101FD0C-F642-31B1-9FB2-F1DB6BC6CFFA}"/>
              </a:ext>
            </a:extLst>
          </p:cNvPr>
          <p:cNvSpPr txBox="1"/>
          <p:nvPr/>
        </p:nvSpPr>
        <p:spPr>
          <a:xfrm>
            <a:off x="5698483" y="3660313"/>
            <a:ext cx="1889434" cy="307777"/>
          </a:xfrm>
          <a:prstGeom prst="rect">
            <a:avLst/>
          </a:prstGeom>
          <a:noFill/>
        </p:spPr>
        <p:txBody>
          <a:bodyPr wrap="square" rtlCol="0">
            <a:spAutoFit/>
          </a:bodyPr>
          <a:lstStyle/>
          <a:p>
            <a:r>
              <a:rPr lang="en-US" dirty="0">
                <a:solidFill>
                  <a:srgbClr val="2E2D73"/>
                </a:solidFill>
                <a:latin typeface="Ubuntu" panose="020B0504030602030204" pitchFamily="34" charset="0"/>
                <a:cs typeface="Teko"/>
                <a:sym typeface="Teko"/>
              </a:rPr>
              <a:t>www.biznovelty.com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4"/>
        <p:cNvGrpSpPr/>
        <p:nvPr/>
      </p:nvGrpSpPr>
      <p:grpSpPr>
        <a:xfrm>
          <a:off x="0" y="0"/>
          <a:ext cx="0" cy="0"/>
          <a:chOff x="0" y="0"/>
          <a:chExt cx="0" cy="0"/>
        </a:xfrm>
      </p:grpSpPr>
      <p:sp>
        <p:nvSpPr>
          <p:cNvPr id="1525" name="Google Shape;1525;p41"/>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rgbClr val="2E2D73"/>
                </a:solidFill>
              </a:rPr>
              <a:t>WHERE WE SERVED AROUND THE GLOBE</a:t>
            </a:r>
            <a:endParaRPr sz="2800" dirty="0">
              <a:solidFill>
                <a:srgbClr val="2E2D73"/>
              </a:solidFill>
            </a:endParaRPr>
          </a:p>
        </p:txBody>
      </p:sp>
      <p:grpSp>
        <p:nvGrpSpPr>
          <p:cNvPr id="1526" name="Google Shape;1526;p41"/>
          <p:cNvGrpSpPr/>
          <p:nvPr/>
        </p:nvGrpSpPr>
        <p:grpSpPr>
          <a:xfrm>
            <a:off x="715109" y="1627748"/>
            <a:ext cx="4794124" cy="2554005"/>
            <a:chOff x="233350" y="949250"/>
            <a:chExt cx="7137300" cy="3802300"/>
          </a:xfrm>
          <a:solidFill>
            <a:srgbClr val="EF642D"/>
          </a:solidFill>
        </p:grpSpPr>
        <p:sp>
          <p:nvSpPr>
            <p:cNvPr id="1527" name="Google Shape;1527;p41"/>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8" name="Google Shape;1528;p41"/>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9" name="Google Shape;1529;p41"/>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0" name="Google Shape;1530;p41"/>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1" name="Google Shape;1531;p41"/>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2" name="Google Shape;1532;p41"/>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3" name="Google Shape;1533;p41"/>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4" name="Google Shape;1534;p41"/>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5" name="Google Shape;1535;p41"/>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6" name="Google Shape;1536;p41"/>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7" name="Google Shape;1537;p41"/>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8" name="Google Shape;1538;p41"/>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9" name="Google Shape;1539;p41"/>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0" name="Google Shape;1540;p41"/>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1" name="Google Shape;1541;p41"/>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2" name="Google Shape;1542;p41"/>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3" name="Google Shape;1543;p41"/>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4" name="Google Shape;1544;p41"/>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5" name="Google Shape;1545;p41"/>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6" name="Google Shape;1546;p41"/>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7" name="Google Shape;1547;p41"/>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8" name="Google Shape;1548;p41"/>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9" name="Google Shape;1549;p41"/>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0" name="Google Shape;1550;p41"/>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1" name="Google Shape;1551;p41"/>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2" name="Google Shape;1552;p41"/>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3" name="Google Shape;1553;p41"/>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4" name="Google Shape;1554;p41"/>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5" name="Google Shape;1555;p41"/>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6" name="Google Shape;1556;p41"/>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7" name="Google Shape;1557;p41"/>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8" name="Google Shape;1558;p41"/>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9" name="Google Shape;1559;p41"/>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0" name="Google Shape;1560;p41"/>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1" name="Google Shape;1561;p41"/>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2" name="Google Shape;1562;p41"/>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3" name="Google Shape;1563;p41"/>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4" name="Google Shape;1564;p41"/>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5" name="Google Shape;1565;p41"/>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6" name="Google Shape;1566;p41"/>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7" name="Google Shape;1567;p41"/>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8" name="Google Shape;1568;p41"/>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9" name="Google Shape;1569;p41"/>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0" name="Google Shape;1570;p41"/>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1" name="Google Shape;1571;p41"/>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2" name="Google Shape;1572;p41"/>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3" name="Google Shape;1573;p41"/>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4" name="Google Shape;1574;p41"/>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5" name="Google Shape;1575;p41"/>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6" name="Google Shape;1576;p41"/>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7" name="Google Shape;1577;p41"/>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82" name="Google Shape;1582;p41"/>
          <p:cNvGrpSpPr/>
          <p:nvPr/>
        </p:nvGrpSpPr>
        <p:grpSpPr>
          <a:xfrm>
            <a:off x="1276092" y="1737125"/>
            <a:ext cx="240066" cy="342332"/>
            <a:chOff x="8304647" y="3738687"/>
            <a:chExt cx="225076" cy="320956"/>
          </a:xfrm>
          <a:solidFill>
            <a:srgbClr val="2E2D73"/>
          </a:solidFill>
        </p:grpSpPr>
        <p:sp>
          <p:nvSpPr>
            <p:cNvPr id="1583" name="Google Shape;1583;p41"/>
            <p:cNvSpPr/>
            <p:nvPr/>
          </p:nvSpPr>
          <p:spPr>
            <a:xfrm>
              <a:off x="8335725" y="3738687"/>
              <a:ext cx="12248" cy="309245"/>
            </a:xfrm>
            <a:custGeom>
              <a:avLst/>
              <a:gdLst/>
              <a:ahLst/>
              <a:cxnLst/>
              <a:rect l="l" t="t" r="r" b="b"/>
              <a:pathLst>
                <a:path w="1347" h="34011" extrusionOk="0">
                  <a:moveTo>
                    <a:pt x="0" y="0"/>
                  </a:moveTo>
                  <a:lnTo>
                    <a:pt x="0" y="34010"/>
                  </a:lnTo>
                  <a:lnTo>
                    <a:pt x="1347" y="34010"/>
                  </a:lnTo>
                  <a:lnTo>
                    <a:pt x="13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4" name="Google Shape;1584;p41"/>
            <p:cNvSpPr/>
            <p:nvPr/>
          </p:nvSpPr>
          <p:spPr>
            <a:xfrm>
              <a:off x="8337943" y="3738687"/>
              <a:ext cx="191779" cy="86151"/>
            </a:xfrm>
            <a:custGeom>
              <a:avLst/>
              <a:gdLst/>
              <a:ahLst/>
              <a:cxnLst/>
              <a:rect l="l" t="t" r="r" b="b"/>
              <a:pathLst>
                <a:path w="21092" h="9475" extrusionOk="0">
                  <a:moveTo>
                    <a:pt x="1" y="0"/>
                  </a:moveTo>
                  <a:lnTo>
                    <a:pt x="432" y="9475"/>
                  </a:lnTo>
                  <a:lnTo>
                    <a:pt x="21092" y="9475"/>
                  </a:lnTo>
                  <a:lnTo>
                    <a:pt x="17648" y="4524"/>
                  </a:lnTo>
                  <a:lnTo>
                    <a:pt x="210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5" name="Google Shape;1585;p41"/>
            <p:cNvSpPr/>
            <p:nvPr/>
          </p:nvSpPr>
          <p:spPr>
            <a:xfrm>
              <a:off x="8304647" y="4044004"/>
              <a:ext cx="76341" cy="15639"/>
            </a:xfrm>
            <a:custGeom>
              <a:avLst/>
              <a:gdLst/>
              <a:ahLst/>
              <a:cxnLst/>
              <a:rect l="l" t="t" r="r" b="b"/>
              <a:pathLst>
                <a:path w="8396" h="1720" extrusionOk="0">
                  <a:moveTo>
                    <a:pt x="4200" y="0"/>
                  </a:moveTo>
                  <a:cubicBezTo>
                    <a:pt x="1881" y="0"/>
                    <a:pt x="1" y="382"/>
                    <a:pt x="1" y="862"/>
                  </a:cubicBezTo>
                  <a:cubicBezTo>
                    <a:pt x="1" y="1338"/>
                    <a:pt x="1881" y="1720"/>
                    <a:pt x="4200" y="1720"/>
                  </a:cubicBezTo>
                  <a:cubicBezTo>
                    <a:pt x="6516" y="1720"/>
                    <a:pt x="8395" y="1338"/>
                    <a:pt x="8395" y="862"/>
                  </a:cubicBezTo>
                  <a:cubicBezTo>
                    <a:pt x="8395" y="382"/>
                    <a:pt x="6516" y="0"/>
                    <a:pt x="42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98" name="Google Shape;1598;p41"/>
          <p:cNvGrpSpPr/>
          <p:nvPr/>
        </p:nvGrpSpPr>
        <p:grpSpPr>
          <a:xfrm>
            <a:off x="4274785" y="2320016"/>
            <a:ext cx="240066" cy="342332"/>
            <a:chOff x="8304647" y="3738687"/>
            <a:chExt cx="225076" cy="320956"/>
          </a:xfrm>
          <a:solidFill>
            <a:srgbClr val="2E2D73"/>
          </a:solidFill>
        </p:grpSpPr>
        <p:sp>
          <p:nvSpPr>
            <p:cNvPr id="1599" name="Google Shape;1599;p41"/>
            <p:cNvSpPr/>
            <p:nvPr/>
          </p:nvSpPr>
          <p:spPr>
            <a:xfrm>
              <a:off x="8335725" y="3738687"/>
              <a:ext cx="12248" cy="309245"/>
            </a:xfrm>
            <a:custGeom>
              <a:avLst/>
              <a:gdLst/>
              <a:ahLst/>
              <a:cxnLst/>
              <a:rect l="l" t="t" r="r" b="b"/>
              <a:pathLst>
                <a:path w="1347" h="34011" extrusionOk="0">
                  <a:moveTo>
                    <a:pt x="0" y="0"/>
                  </a:moveTo>
                  <a:lnTo>
                    <a:pt x="0" y="34010"/>
                  </a:lnTo>
                  <a:lnTo>
                    <a:pt x="1347" y="34010"/>
                  </a:lnTo>
                  <a:lnTo>
                    <a:pt x="13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0" name="Google Shape;1600;p41"/>
            <p:cNvSpPr/>
            <p:nvPr/>
          </p:nvSpPr>
          <p:spPr>
            <a:xfrm>
              <a:off x="8337943" y="3738687"/>
              <a:ext cx="191779" cy="86151"/>
            </a:xfrm>
            <a:custGeom>
              <a:avLst/>
              <a:gdLst/>
              <a:ahLst/>
              <a:cxnLst/>
              <a:rect l="l" t="t" r="r" b="b"/>
              <a:pathLst>
                <a:path w="21092" h="9475" extrusionOk="0">
                  <a:moveTo>
                    <a:pt x="1" y="0"/>
                  </a:moveTo>
                  <a:lnTo>
                    <a:pt x="432" y="9475"/>
                  </a:lnTo>
                  <a:lnTo>
                    <a:pt x="21092" y="9475"/>
                  </a:lnTo>
                  <a:lnTo>
                    <a:pt x="17648" y="4524"/>
                  </a:lnTo>
                  <a:lnTo>
                    <a:pt x="210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1" name="Google Shape;1601;p41"/>
            <p:cNvSpPr/>
            <p:nvPr/>
          </p:nvSpPr>
          <p:spPr>
            <a:xfrm>
              <a:off x="8304647" y="4044004"/>
              <a:ext cx="76341" cy="15639"/>
            </a:xfrm>
            <a:custGeom>
              <a:avLst/>
              <a:gdLst/>
              <a:ahLst/>
              <a:cxnLst/>
              <a:rect l="l" t="t" r="r" b="b"/>
              <a:pathLst>
                <a:path w="8396" h="1720" extrusionOk="0">
                  <a:moveTo>
                    <a:pt x="4200" y="0"/>
                  </a:moveTo>
                  <a:cubicBezTo>
                    <a:pt x="1881" y="0"/>
                    <a:pt x="1" y="382"/>
                    <a:pt x="1" y="862"/>
                  </a:cubicBezTo>
                  <a:cubicBezTo>
                    <a:pt x="1" y="1338"/>
                    <a:pt x="1881" y="1720"/>
                    <a:pt x="4200" y="1720"/>
                  </a:cubicBezTo>
                  <a:cubicBezTo>
                    <a:pt x="6516" y="1720"/>
                    <a:pt x="8395" y="1338"/>
                    <a:pt x="8395" y="862"/>
                  </a:cubicBezTo>
                  <a:cubicBezTo>
                    <a:pt x="8395" y="382"/>
                    <a:pt x="6516" y="0"/>
                    <a:pt x="42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02" name="Google Shape;1602;p41"/>
          <p:cNvGrpSpPr/>
          <p:nvPr/>
        </p:nvGrpSpPr>
        <p:grpSpPr>
          <a:xfrm>
            <a:off x="1464812" y="2079465"/>
            <a:ext cx="240066" cy="342332"/>
            <a:chOff x="8304647" y="3738687"/>
            <a:chExt cx="225076" cy="320956"/>
          </a:xfrm>
          <a:solidFill>
            <a:srgbClr val="2E2D73"/>
          </a:solidFill>
        </p:grpSpPr>
        <p:sp>
          <p:nvSpPr>
            <p:cNvPr id="1603" name="Google Shape;1603;p41"/>
            <p:cNvSpPr/>
            <p:nvPr/>
          </p:nvSpPr>
          <p:spPr>
            <a:xfrm>
              <a:off x="8335725" y="3738687"/>
              <a:ext cx="12248" cy="309245"/>
            </a:xfrm>
            <a:custGeom>
              <a:avLst/>
              <a:gdLst/>
              <a:ahLst/>
              <a:cxnLst/>
              <a:rect l="l" t="t" r="r" b="b"/>
              <a:pathLst>
                <a:path w="1347" h="34011" extrusionOk="0">
                  <a:moveTo>
                    <a:pt x="0" y="0"/>
                  </a:moveTo>
                  <a:lnTo>
                    <a:pt x="0" y="34010"/>
                  </a:lnTo>
                  <a:lnTo>
                    <a:pt x="1347" y="34010"/>
                  </a:lnTo>
                  <a:lnTo>
                    <a:pt x="13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4" name="Google Shape;1604;p41"/>
            <p:cNvSpPr/>
            <p:nvPr/>
          </p:nvSpPr>
          <p:spPr>
            <a:xfrm>
              <a:off x="8337943" y="3738687"/>
              <a:ext cx="191779" cy="86151"/>
            </a:xfrm>
            <a:custGeom>
              <a:avLst/>
              <a:gdLst/>
              <a:ahLst/>
              <a:cxnLst/>
              <a:rect l="l" t="t" r="r" b="b"/>
              <a:pathLst>
                <a:path w="21092" h="9475" extrusionOk="0">
                  <a:moveTo>
                    <a:pt x="1" y="0"/>
                  </a:moveTo>
                  <a:lnTo>
                    <a:pt x="432" y="9475"/>
                  </a:lnTo>
                  <a:lnTo>
                    <a:pt x="21092" y="9475"/>
                  </a:lnTo>
                  <a:lnTo>
                    <a:pt x="17648" y="4524"/>
                  </a:lnTo>
                  <a:lnTo>
                    <a:pt x="210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5" name="Google Shape;1605;p41"/>
            <p:cNvSpPr/>
            <p:nvPr/>
          </p:nvSpPr>
          <p:spPr>
            <a:xfrm>
              <a:off x="8304647" y="4044004"/>
              <a:ext cx="76341" cy="15639"/>
            </a:xfrm>
            <a:custGeom>
              <a:avLst/>
              <a:gdLst/>
              <a:ahLst/>
              <a:cxnLst/>
              <a:rect l="l" t="t" r="r" b="b"/>
              <a:pathLst>
                <a:path w="8396" h="1720" extrusionOk="0">
                  <a:moveTo>
                    <a:pt x="4200" y="0"/>
                  </a:moveTo>
                  <a:cubicBezTo>
                    <a:pt x="1881" y="0"/>
                    <a:pt x="1" y="382"/>
                    <a:pt x="1" y="862"/>
                  </a:cubicBezTo>
                  <a:cubicBezTo>
                    <a:pt x="1" y="1338"/>
                    <a:pt x="1881" y="1720"/>
                    <a:pt x="4200" y="1720"/>
                  </a:cubicBezTo>
                  <a:cubicBezTo>
                    <a:pt x="6516" y="1720"/>
                    <a:pt x="8395" y="1338"/>
                    <a:pt x="8395" y="862"/>
                  </a:cubicBezTo>
                  <a:cubicBezTo>
                    <a:pt x="8395" y="382"/>
                    <a:pt x="6516" y="0"/>
                    <a:pt x="42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14" name="Google Shape;1614;p41"/>
          <p:cNvGrpSpPr/>
          <p:nvPr/>
        </p:nvGrpSpPr>
        <p:grpSpPr>
          <a:xfrm>
            <a:off x="3284119" y="1826897"/>
            <a:ext cx="240066" cy="342332"/>
            <a:chOff x="8304647" y="3738687"/>
            <a:chExt cx="225076" cy="320956"/>
          </a:xfrm>
          <a:solidFill>
            <a:srgbClr val="2E2D73"/>
          </a:solidFill>
        </p:grpSpPr>
        <p:sp>
          <p:nvSpPr>
            <p:cNvPr id="1615" name="Google Shape;1615;p41"/>
            <p:cNvSpPr/>
            <p:nvPr/>
          </p:nvSpPr>
          <p:spPr>
            <a:xfrm>
              <a:off x="8335725" y="3738687"/>
              <a:ext cx="12248" cy="309245"/>
            </a:xfrm>
            <a:custGeom>
              <a:avLst/>
              <a:gdLst/>
              <a:ahLst/>
              <a:cxnLst/>
              <a:rect l="l" t="t" r="r" b="b"/>
              <a:pathLst>
                <a:path w="1347" h="34011" extrusionOk="0">
                  <a:moveTo>
                    <a:pt x="0" y="0"/>
                  </a:moveTo>
                  <a:lnTo>
                    <a:pt x="0" y="34010"/>
                  </a:lnTo>
                  <a:lnTo>
                    <a:pt x="1347" y="34010"/>
                  </a:lnTo>
                  <a:lnTo>
                    <a:pt x="13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6" name="Google Shape;1616;p41"/>
            <p:cNvSpPr/>
            <p:nvPr/>
          </p:nvSpPr>
          <p:spPr>
            <a:xfrm>
              <a:off x="8337943" y="3738687"/>
              <a:ext cx="191779" cy="86151"/>
            </a:xfrm>
            <a:custGeom>
              <a:avLst/>
              <a:gdLst/>
              <a:ahLst/>
              <a:cxnLst/>
              <a:rect l="l" t="t" r="r" b="b"/>
              <a:pathLst>
                <a:path w="21092" h="9475" extrusionOk="0">
                  <a:moveTo>
                    <a:pt x="1" y="0"/>
                  </a:moveTo>
                  <a:lnTo>
                    <a:pt x="432" y="9475"/>
                  </a:lnTo>
                  <a:lnTo>
                    <a:pt x="21092" y="9475"/>
                  </a:lnTo>
                  <a:lnTo>
                    <a:pt x="17648" y="4524"/>
                  </a:lnTo>
                  <a:lnTo>
                    <a:pt x="210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7" name="Google Shape;1617;p41"/>
            <p:cNvSpPr/>
            <p:nvPr/>
          </p:nvSpPr>
          <p:spPr>
            <a:xfrm>
              <a:off x="8304647" y="4044004"/>
              <a:ext cx="76341" cy="15639"/>
            </a:xfrm>
            <a:custGeom>
              <a:avLst/>
              <a:gdLst/>
              <a:ahLst/>
              <a:cxnLst/>
              <a:rect l="l" t="t" r="r" b="b"/>
              <a:pathLst>
                <a:path w="8396" h="1720" extrusionOk="0">
                  <a:moveTo>
                    <a:pt x="4200" y="0"/>
                  </a:moveTo>
                  <a:cubicBezTo>
                    <a:pt x="1881" y="0"/>
                    <a:pt x="1" y="382"/>
                    <a:pt x="1" y="862"/>
                  </a:cubicBezTo>
                  <a:cubicBezTo>
                    <a:pt x="1" y="1338"/>
                    <a:pt x="1881" y="1720"/>
                    <a:pt x="4200" y="1720"/>
                  </a:cubicBezTo>
                  <a:cubicBezTo>
                    <a:pt x="6516" y="1720"/>
                    <a:pt x="8395" y="1338"/>
                    <a:pt x="8395" y="862"/>
                  </a:cubicBezTo>
                  <a:cubicBezTo>
                    <a:pt x="8395" y="382"/>
                    <a:pt x="6516" y="0"/>
                    <a:pt x="42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18" name="Google Shape;1618;p41"/>
          <p:cNvSpPr txBox="1"/>
          <p:nvPr/>
        </p:nvSpPr>
        <p:spPr>
          <a:xfrm>
            <a:off x="1079650" y="4331000"/>
            <a:ext cx="4065000" cy="277500"/>
          </a:xfrm>
          <a:prstGeom prst="rect">
            <a:avLst/>
          </a:prstGeom>
          <a:solidFill>
            <a:srgbClr val="EF642D"/>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100" dirty="0">
                <a:solidFill>
                  <a:schemeClr val="hlink"/>
                </a:solidFill>
                <a:latin typeface="Ubuntu" panose="020B0504030602030204" pitchFamily="34" charset="0"/>
                <a:ea typeface="Electrolize"/>
                <a:cs typeface="Electrolize"/>
                <a:sym typeface="Electrolize"/>
              </a:rPr>
              <a:t>Excellance delivered arround the world!</a:t>
            </a:r>
            <a:endParaRPr sz="1200" dirty="0">
              <a:solidFill>
                <a:schemeClr val="hlink"/>
              </a:solidFill>
              <a:latin typeface="Ubuntu" panose="020B0504030602030204" pitchFamily="34" charset="0"/>
              <a:ea typeface="Electrolize"/>
              <a:cs typeface="Electrolize"/>
              <a:sym typeface="Electrolize"/>
            </a:endParaRPr>
          </a:p>
        </p:txBody>
      </p:sp>
      <p:sp>
        <p:nvSpPr>
          <p:cNvPr id="1619" name="Google Shape;1619;p41"/>
          <p:cNvSpPr/>
          <p:nvPr/>
        </p:nvSpPr>
        <p:spPr>
          <a:xfrm>
            <a:off x="5830466" y="1818391"/>
            <a:ext cx="936600" cy="936600"/>
          </a:xfrm>
          <a:prstGeom prst="donut">
            <a:avLst>
              <a:gd name="adj" fmla="val 25000"/>
            </a:avLst>
          </a:prstGeom>
          <a:solidFill>
            <a:srgbClr val="EF642D">
              <a:alpha val="54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0" name="Google Shape;1620;p41"/>
          <p:cNvSpPr/>
          <p:nvPr/>
        </p:nvSpPr>
        <p:spPr>
          <a:xfrm>
            <a:off x="5830466" y="3018990"/>
            <a:ext cx="936600" cy="936600"/>
          </a:xfrm>
          <a:prstGeom prst="donut">
            <a:avLst>
              <a:gd name="adj" fmla="val 25000"/>
            </a:avLst>
          </a:prstGeom>
          <a:solidFill>
            <a:srgbClr val="2E2D73">
              <a:alpha val="24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1" name="Google Shape;1621;p41"/>
          <p:cNvSpPr/>
          <p:nvPr/>
        </p:nvSpPr>
        <p:spPr>
          <a:xfrm rot="5400000" flipH="1">
            <a:off x="5830501" y="1820835"/>
            <a:ext cx="936600" cy="936600"/>
          </a:xfrm>
          <a:prstGeom prst="blockArc">
            <a:avLst>
              <a:gd name="adj1" fmla="val 12663636"/>
              <a:gd name="adj2" fmla="val 0"/>
              <a:gd name="adj3" fmla="val 25000"/>
            </a:avLst>
          </a:prstGeom>
          <a:solidFill>
            <a:srgbClr val="EF6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2" name="Google Shape;1622;p41"/>
          <p:cNvSpPr/>
          <p:nvPr/>
        </p:nvSpPr>
        <p:spPr>
          <a:xfrm rot="5400000" flipH="1">
            <a:off x="5830501" y="3019041"/>
            <a:ext cx="936600" cy="936600"/>
          </a:xfrm>
          <a:prstGeom prst="blockArc">
            <a:avLst>
              <a:gd name="adj1" fmla="val 8685756"/>
              <a:gd name="adj2" fmla="val 0"/>
              <a:gd name="adj3" fmla="val 25000"/>
            </a:avLst>
          </a:prstGeom>
          <a:solidFill>
            <a:srgbClr val="2E2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23" name="Google Shape;1623;p41"/>
          <p:cNvGrpSpPr/>
          <p:nvPr/>
        </p:nvGrpSpPr>
        <p:grpSpPr>
          <a:xfrm>
            <a:off x="6179822" y="2184134"/>
            <a:ext cx="237466" cy="209645"/>
            <a:chOff x="6417734" y="3902421"/>
            <a:chExt cx="375677" cy="331665"/>
          </a:xfrm>
        </p:grpSpPr>
        <p:sp>
          <p:nvSpPr>
            <p:cNvPr id="1624" name="Google Shape;1624;p41"/>
            <p:cNvSpPr/>
            <p:nvPr/>
          </p:nvSpPr>
          <p:spPr>
            <a:xfrm>
              <a:off x="6529774" y="3969301"/>
              <a:ext cx="151735" cy="110100"/>
            </a:xfrm>
            <a:custGeom>
              <a:avLst/>
              <a:gdLst/>
              <a:ahLst/>
              <a:cxnLst/>
              <a:rect l="l" t="t" r="r" b="b"/>
              <a:pathLst>
                <a:path w="5554" h="4030" extrusionOk="0">
                  <a:moveTo>
                    <a:pt x="2777" y="805"/>
                  </a:moveTo>
                  <a:cubicBezTo>
                    <a:pt x="3443" y="805"/>
                    <a:pt x="3985" y="1347"/>
                    <a:pt x="3985" y="2014"/>
                  </a:cubicBezTo>
                  <a:cubicBezTo>
                    <a:pt x="3985" y="2680"/>
                    <a:pt x="3443" y="3222"/>
                    <a:pt x="2777" y="3222"/>
                  </a:cubicBezTo>
                  <a:cubicBezTo>
                    <a:pt x="2110" y="3222"/>
                    <a:pt x="1568" y="2680"/>
                    <a:pt x="1568" y="2014"/>
                  </a:cubicBezTo>
                  <a:cubicBezTo>
                    <a:pt x="1568" y="1347"/>
                    <a:pt x="2110" y="805"/>
                    <a:pt x="2777" y="805"/>
                  </a:cubicBezTo>
                  <a:close/>
                  <a:moveTo>
                    <a:pt x="2777" y="0"/>
                  </a:moveTo>
                  <a:cubicBezTo>
                    <a:pt x="1164" y="0"/>
                    <a:pt x="255" y="1517"/>
                    <a:pt x="0" y="2015"/>
                  </a:cubicBezTo>
                  <a:cubicBezTo>
                    <a:pt x="107" y="2220"/>
                    <a:pt x="323" y="2601"/>
                    <a:pt x="654" y="2975"/>
                  </a:cubicBezTo>
                  <a:cubicBezTo>
                    <a:pt x="1273" y="3675"/>
                    <a:pt x="1987" y="4030"/>
                    <a:pt x="2777" y="4030"/>
                  </a:cubicBezTo>
                  <a:cubicBezTo>
                    <a:pt x="4390" y="4030"/>
                    <a:pt x="5298" y="2513"/>
                    <a:pt x="5553" y="2015"/>
                  </a:cubicBezTo>
                  <a:cubicBezTo>
                    <a:pt x="5448" y="1810"/>
                    <a:pt x="5231" y="1429"/>
                    <a:pt x="4900" y="1055"/>
                  </a:cubicBezTo>
                  <a:cubicBezTo>
                    <a:pt x="4280" y="355"/>
                    <a:pt x="3566" y="0"/>
                    <a:pt x="2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5" name="Google Shape;1625;p41"/>
            <p:cNvSpPr/>
            <p:nvPr/>
          </p:nvSpPr>
          <p:spPr>
            <a:xfrm>
              <a:off x="6594604" y="4013286"/>
              <a:ext cx="22047" cy="22047"/>
            </a:xfrm>
            <a:custGeom>
              <a:avLst/>
              <a:gdLst/>
              <a:ahLst/>
              <a:cxnLst/>
              <a:rect l="l" t="t" r="r" b="b"/>
              <a:pathLst>
                <a:path w="807" h="807" extrusionOk="0">
                  <a:moveTo>
                    <a:pt x="404" y="1"/>
                  </a:moveTo>
                  <a:cubicBezTo>
                    <a:pt x="181" y="1"/>
                    <a:pt x="1" y="181"/>
                    <a:pt x="1" y="404"/>
                  </a:cubicBezTo>
                  <a:cubicBezTo>
                    <a:pt x="1" y="626"/>
                    <a:pt x="181" y="807"/>
                    <a:pt x="404" y="807"/>
                  </a:cubicBezTo>
                  <a:cubicBezTo>
                    <a:pt x="626" y="807"/>
                    <a:pt x="807" y="626"/>
                    <a:pt x="807" y="404"/>
                  </a:cubicBezTo>
                  <a:cubicBezTo>
                    <a:pt x="807" y="181"/>
                    <a:pt x="626" y="1"/>
                    <a:pt x="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6" name="Google Shape;1626;p41"/>
            <p:cNvSpPr/>
            <p:nvPr/>
          </p:nvSpPr>
          <p:spPr>
            <a:xfrm>
              <a:off x="6417734" y="3902421"/>
              <a:ext cx="375650" cy="221565"/>
            </a:xfrm>
            <a:custGeom>
              <a:avLst/>
              <a:gdLst/>
              <a:ahLst/>
              <a:cxnLst/>
              <a:rect l="l" t="t" r="r" b="b"/>
              <a:pathLst>
                <a:path w="13750" h="8110" extrusionOk="0">
                  <a:moveTo>
                    <a:pt x="2418" y="1665"/>
                  </a:moveTo>
                  <a:lnTo>
                    <a:pt x="2418" y="2470"/>
                  </a:lnTo>
                  <a:lnTo>
                    <a:pt x="1612" y="2470"/>
                  </a:lnTo>
                  <a:lnTo>
                    <a:pt x="1612" y="1665"/>
                  </a:lnTo>
                  <a:close/>
                  <a:moveTo>
                    <a:pt x="12138" y="1665"/>
                  </a:moveTo>
                  <a:lnTo>
                    <a:pt x="12138" y="2470"/>
                  </a:lnTo>
                  <a:lnTo>
                    <a:pt x="11332" y="2470"/>
                  </a:lnTo>
                  <a:lnTo>
                    <a:pt x="11332" y="1665"/>
                  </a:lnTo>
                  <a:close/>
                  <a:moveTo>
                    <a:pt x="2418" y="3276"/>
                  </a:moveTo>
                  <a:lnTo>
                    <a:pt x="2418" y="4082"/>
                  </a:lnTo>
                  <a:lnTo>
                    <a:pt x="1612" y="4082"/>
                  </a:lnTo>
                  <a:lnTo>
                    <a:pt x="1612" y="3276"/>
                  </a:lnTo>
                  <a:close/>
                  <a:moveTo>
                    <a:pt x="12138" y="3276"/>
                  </a:moveTo>
                  <a:lnTo>
                    <a:pt x="12138" y="4082"/>
                  </a:lnTo>
                  <a:lnTo>
                    <a:pt x="11332" y="4082"/>
                  </a:lnTo>
                  <a:lnTo>
                    <a:pt x="11332" y="3276"/>
                  </a:lnTo>
                  <a:close/>
                  <a:moveTo>
                    <a:pt x="2418" y="4888"/>
                  </a:moveTo>
                  <a:lnTo>
                    <a:pt x="2418" y="5694"/>
                  </a:lnTo>
                  <a:lnTo>
                    <a:pt x="1612" y="5694"/>
                  </a:lnTo>
                  <a:lnTo>
                    <a:pt x="1612" y="4888"/>
                  </a:lnTo>
                  <a:close/>
                  <a:moveTo>
                    <a:pt x="12138" y="4888"/>
                  </a:moveTo>
                  <a:lnTo>
                    <a:pt x="12138" y="5694"/>
                  </a:lnTo>
                  <a:lnTo>
                    <a:pt x="11332" y="5694"/>
                  </a:lnTo>
                  <a:lnTo>
                    <a:pt x="11332" y="4888"/>
                  </a:lnTo>
                  <a:close/>
                  <a:moveTo>
                    <a:pt x="6878" y="1641"/>
                  </a:moveTo>
                  <a:cubicBezTo>
                    <a:pt x="7902" y="1641"/>
                    <a:pt x="8850" y="2107"/>
                    <a:pt x="9622" y="2988"/>
                  </a:cubicBezTo>
                  <a:cubicBezTo>
                    <a:pt x="10188" y="3634"/>
                    <a:pt x="10460" y="4278"/>
                    <a:pt x="10472" y="4306"/>
                  </a:cubicBezTo>
                  <a:lnTo>
                    <a:pt x="10538" y="4462"/>
                  </a:lnTo>
                  <a:lnTo>
                    <a:pt x="10472" y="4617"/>
                  </a:lnTo>
                  <a:cubicBezTo>
                    <a:pt x="10460" y="4645"/>
                    <a:pt x="10188" y="5289"/>
                    <a:pt x="9622" y="5936"/>
                  </a:cubicBezTo>
                  <a:cubicBezTo>
                    <a:pt x="8850" y="6818"/>
                    <a:pt x="7902" y="7282"/>
                    <a:pt x="6878" y="7282"/>
                  </a:cubicBezTo>
                  <a:cubicBezTo>
                    <a:pt x="5854" y="7282"/>
                    <a:pt x="4906" y="6818"/>
                    <a:pt x="4135" y="5936"/>
                  </a:cubicBezTo>
                  <a:cubicBezTo>
                    <a:pt x="3568" y="5289"/>
                    <a:pt x="3295" y="4645"/>
                    <a:pt x="3285" y="4617"/>
                  </a:cubicBezTo>
                  <a:lnTo>
                    <a:pt x="3219" y="4462"/>
                  </a:lnTo>
                  <a:lnTo>
                    <a:pt x="3285" y="4306"/>
                  </a:lnTo>
                  <a:cubicBezTo>
                    <a:pt x="3295" y="4278"/>
                    <a:pt x="3568" y="3634"/>
                    <a:pt x="4135" y="2988"/>
                  </a:cubicBezTo>
                  <a:cubicBezTo>
                    <a:pt x="4906" y="2107"/>
                    <a:pt x="5854" y="1641"/>
                    <a:pt x="6878" y="1641"/>
                  </a:cubicBezTo>
                  <a:close/>
                  <a:moveTo>
                    <a:pt x="2418" y="6500"/>
                  </a:moveTo>
                  <a:lnTo>
                    <a:pt x="2418" y="7306"/>
                  </a:lnTo>
                  <a:lnTo>
                    <a:pt x="1612" y="7306"/>
                  </a:lnTo>
                  <a:lnTo>
                    <a:pt x="1612" y="6500"/>
                  </a:lnTo>
                  <a:close/>
                  <a:moveTo>
                    <a:pt x="12138" y="6500"/>
                  </a:moveTo>
                  <a:lnTo>
                    <a:pt x="12138" y="7306"/>
                  </a:lnTo>
                  <a:lnTo>
                    <a:pt x="11332" y="7306"/>
                  </a:lnTo>
                  <a:lnTo>
                    <a:pt x="11332" y="6500"/>
                  </a:lnTo>
                  <a:close/>
                  <a:moveTo>
                    <a:pt x="0" y="0"/>
                  </a:moveTo>
                  <a:lnTo>
                    <a:pt x="0" y="8110"/>
                  </a:lnTo>
                  <a:lnTo>
                    <a:pt x="13749" y="8110"/>
                  </a:lnTo>
                  <a:lnTo>
                    <a:pt x="137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7" name="Google Shape;1627;p41"/>
            <p:cNvSpPr/>
            <p:nvPr/>
          </p:nvSpPr>
          <p:spPr>
            <a:xfrm>
              <a:off x="6417734" y="4145979"/>
              <a:ext cx="375677" cy="88107"/>
            </a:xfrm>
            <a:custGeom>
              <a:avLst/>
              <a:gdLst/>
              <a:ahLst/>
              <a:cxnLst/>
              <a:rect l="l" t="t" r="r" b="b"/>
              <a:pathLst>
                <a:path w="13751" h="3225" extrusionOk="0">
                  <a:moveTo>
                    <a:pt x="0" y="1"/>
                  </a:moveTo>
                  <a:lnTo>
                    <a:pt x="0" y="1612"/>
                  </a:lnTo>
                  <a:lnTo>
                    <a:pt x="5265" y="1612"/>
                  </a:lnTo>
                  <a:lnTo>
                    <a:pt x="5265" y="2418"/>
                  </a:lnTo>
                  <a:lnTo>
                    <a:pt x="1612" y="2418"/>
                  </a:lnTo>
                  <a:lnTo>
                    <a:pt x="1612" y="3224"/>
                  </a:lnTo>
                  <a:lnTo>
                    <a:pt x="12139" y="3224"/>
                  </a:lnTo>
                  <a:lnTo>
                    <a:pt x="12139" y="2418"/>
                  </a:lnTo>
                  <a:lnTo>
                    <a:pt x="8488" y="2418"/>
                  </a:lnTo>
                  <a:lnTo>
                    <a:pt x="8488" y="1612"/>
                  </a:lnTo>
                  <a:lnTo>
                    <a:pt x="13751" y="1612"/>
                  </a:lnTo>
                  <a:lnTo>
                    <a:pt x="137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28" name="Google Shape;1628;p41"/>
          <p:cNvGrpSpPr/>
          <p:nvPr/>
        </p:nvGrpSpPr>
        <p:grpSpPr>
          <a:xfrm>
            <a:off x="6179923" y="3382387"/>
            <a:ext cx="237483" cy="209628"/>
            <a:chOff x="3155945" y="3306545"/>
            <a:chExt cx="375705" cy="331637"/>
          </a:xfrm>
        </p:grpSpPr>
        <p:sp>
          <p:nvSpPr>
            <p:cNvPr id="1629" name="Google Shape;1629;p41"/>
            <p:cNvSpPr/>
            <p:nvPr/>
          </p:nvSpPr>
          <p:spPr>
            <a:xfrm>
              <a:off x="3155945" y="3306545"/>
              <a:ext cx="375677" cy="221593"/>
            </a:xfrm>
            <a:custGeom>
              <a:avLst/>
              <a:gdLst/>
              <a:ahLst/>
              <a:cxnLst/>
              <a:rect l="l" t="t" r="r" b="b"/>
              <a:pathLst>
                <a:path w="13751" h="8111" extrusionOk="0">
                  <a:moveTo>
                    <a:pt x="2417" y="1665"/>
                  </a:moveTo>
                  <a:lnTo>
                    <a:pt x="2417" y="2471"/>
                  </a:lnTo>
                  <a:lnTo>
                    <a:pt x="1611" y="2471"/>
                  </a:lnTo>
                  <a:lnTo>
                    <a:pt x="1611" y="1665"/>
                  </a:lnTo>
                  <a:close/>
                  <a:moveTo>
                    <a:pt x="4029" y="1665"/>
                  </a:moveTo>
                  <a:lnTo>
                    <a:pt x="4029" y="2471"/>
                  </a:lnTo>
                  <a:lnTo>
                    <a:pt x="3223" y="2471"/>
                  </a:lnTo>
                  <a:lnTo>
                    <a:pt x="3223" y="1665"/>
                  </a:lnTo>
                  <a:close/>
                  <a:moveTo>
                    <a:pt x="10527" y="1665"/>
                  </a:moveTo>
                  <a:lnTo>
                    <a:pt x="10527" y="2471"/>
                  </a:lnTo>
                  <a:lnTo>
                    <a:pt x="9721" y="2471"/>
                  </a:lnTo>
                  <a:lnTo>
                    <a:pt x="9721" y="1665"/>
                  </a:lnTo>
                  <a:close/>
                  <a:moveTo>
                    <a:pt x="12139" y="1665"/>
                  </a:moveTo>
                  <a:lnTo>
                    <a:pt x="12139" y="2471"/>
                  </a:lnTo>
                  <a:lnTo>
                    <a:pt x="11333" y="2471"/>
                  </a:lnTo>
                  <a:lnTo>
                    <a:pt x="11333" y="1665"/>
                  </a:lnTo>
                  <a:close/>
                  <a:moveTo>
                    <a:pt x="2417" y="3275"/>
                  </a:moveTo>
                  <a:lnTo>
                    <a:pt x="2417" y="4081"/>
                  </a:lnTo>
                  <a:lnTo>
                    <a:pt x="1611" y="4081"/>
                  </a:lnTo>
                  <a:lnTo>
                    <a:pt x="1611" y="3275"/>
                  </a:lnTo>
                  <a:close/>
                  <a:moveTo>
                    <a:pt x="4029" y="3275"/>
                  </a:moveTo>
                  <a:lnTo>
                    <a:pt x="4029" y="4081"/>
                  </a:lnTo>
                  <a:lnTo>
                    <a:pt x="3223" y="4081"/>
                  </a:lnTo>
                  <a:lnTo>
                    <a:pt x="3223" y="3275"/>
                  </a:lnTo>
                  <a:close/>
                  <a:moveTo>
                    <a:pt x="10527" y="3275"/>
                  </a:moveTo>
                  <a:lnTo>
                    <a:pt x="10527" y="4081"/>
                  </a:lnTo>
                  <a:lnTo>
                    <a:pt x="9721" y="4081"/>
                  </a:lnTo>
                  <a:lnTo>
                    <a:pt x="9721" y="3275"/>
                  </a:lnTo>
                  <a:close/>
                  <a:moveTo>
                    <a:pt x="12139" y="3275"/>
                  </a:moveTo>
                  <a:lnTo>
                    <a:pt x="12139" y="4081"/>
                  </a:lnTo>
                  <a:lnTo>
                    <a:pt x="11333" y="4081"/>
                  </a:lnTo>
                  <a:lnTo>
                    <a:pt x="11333" y="3275"/>
                  </a:lnTo>
                  <a:close/>
                  <a:moveTo>
                    <a:pt x="2417" y="4887"/>
                  </a:moveTo>
                  <a:lnTo>
                    <a:pt x="2417" y="5693"/>
                  </a:lnTo>
                  <a:lnTo>
                    <a:pt x="1611" y="5693"/>
                  </a:lnTo>
                  <a:lnTo>
                    <a:pt x="1611" y="4887"/>
                  </a:lnTo>
                  <a:close/>
                  <a:moveTo>
                    <a:pt x="4029" y="4887"/>
                  </a:moveTo>
                  <a:lnTo>
                    <a:pt x="4029" y="5693"/>
                  </a:lnTo>
                  <a:lnTo>
                    <a:pt x="3223" y="5693"/>
                  </a:lnTo>
                  <a:lnTo>
                    <a:pt x="3223" y="4887"/>
                  </a:lnTo>
                  <a:close/>
                  <a:moveTo>
                    <a:pt x="10527" y="4887"/>
                  </a:moveTo>
                  <a:lnTo>
                    <a:pt x="10527" y="5693"/>
                  </a:lnTo>
                  <a:lnTo>
                    <a:pt x="9721" y="5693"/>
                  </a:lnTo>
                  <a:lnTo>
                    <a:pt x="9721" y="4887"/>
                  </a:lnTo>
                  <a:close/>
                  <a:moveTo>
                    <a:pt x="12139" y="4887"/>
                  </a:moveTo>
                  <a:lnTo>
                    <a:pt x="12139" y="5693"/>
                  </a:lnTo>
                  <a:lnTo>
                    <a:pt x="11333" y="5693"/>
                  </a:lnTo>
                  <a:lnTo>
                    <a:pt x="11333" y="4887"/>
                  </a:lnTo>
                  <a:close/>
                  <a:moveTo>
                    <a:pt x="2417" y="6499"/>
                  </a:moveTo>
                  <a:lnTo>
                    <a:pt x="2417" y="7305"/>
                  </a:lnTo>
                  <a:lnTo>
                    <a:pt x="1611" y="7305"/>
                  </a:lnTo>
                  <a:lnTo>
                    <a:pt x="1611" y="6499"/>
                  </a:lnTo>
                  <a:close/>
                  <a:moveTo>
                    <a:pt x="4029" y="6499"/>
                  </a:moveTo>
                  <a:lnTo>
                    <a:pt x="4029" y="7305"/>
                  </a:lnTo>
                  <a:lnTo>
                    <a:pt x="3223" y="7305"/>
                  </a:lnTo>
                  <a:lnTo>
                    <a:pt x="3223" y="6499"/>
                  </a:lnTo>
                  <a:close/>
                  <a:moveTo>
                    <a:pt x="6877" y="1608"/>
                  </a:moveTo>
                  <a:cubicBezTo>
                    <a:pt x="7765" y="1608"/>
                    <a:pt x="8489" y="2332"/>
                    <a:pt x="8489" y="3220"/>
                  </a:cubicBezTo>
                  <a:cubicBezTo>
                    <a:pt x="8489" y="3669"/>
                    <a:pt x="8303" y="4075"/>
                    <a:pt x="8007" y="4368"/>
                  </a:cubicBezTo>
                  <a:cubicBezTo>
                    <a:pt x="8556" y="4735"/>
                    <a:pt x="8918" y="5359"/>
                    <a:pt x="8918" y="6068"/>
                  </a:cubicBezTo>
                  <a:lnTo>
                    <a:pt x="8918" y="7305"/>
                  </a:lnTo>
                  <a:lnTo>
                    <a:pt x="4835" y="7305"/>
                  </a:lnTo>
                  <a:lnTo>
                    <a:pt x="4835" y="6068"/>
                  </a:lnTo>
                  <a:cubicBezTo>
                    <a:pt x="4835" y="5359"/>
                    <a:pt x="5197" y="4735"/>
                    <a:pt x="5746" y="4368"/>
                  </a:cubicBezTo>
                  <a:cubicBezTo>
                    <a:pt x="5450" y="4075"/>
                    <a:pt x="5265" y="3669"/>
                    <a:pt x="5265" y="3220"/>
                  </a:cubicBezTo>
                  <a:cubicBezTo>
                    <a:pt x="5265" y="2332"/>
                    <a:pt x="5988" y="1608"/>
                    <a:pt x="6877" y="1608"/>
                  </a:cubicBezTo>
                  <a:close/>
                  <a:moveTo>
                    <a:pt x="10527" y="6499"/>
                  </a:moveTo>
                  <a:lnTo>
                    <a:pt x="10527" y="7305"/>
                  </a:lnTo>
                  <a:lnTo>
                    <a:pt x="9721" y="7305"/>
                  </a:lnTo>
                  <a:lnTo>
                    <a:pt x="9721" y="6499"/>
                  </a:lnTo>
                  <a:close/>
                  <a:moveTo>
                    <a:pt x="12139" y="6499"/>
                  </a:moveTo>
                  <a:lnTo>
                    <a:pt x="12139" y="7305"/>
                  </a:lnTo>
                  <a:lnTo>
                    <a:pt x="11333" y="7305"/>
                  </a:lnTo>
                  <a:lnTo>
                    <a:pt x="11333" y="6499"/>
                  </a:lnTo>
                  <a:close/>
                  <a:moveTo>
                    <a:pt x="1" y="1"/>
                  </a:moveTo>
                  <a:lnTo>
                    <a:pt x="1" y="8110"/>
                  </a:lnTo>
                  <a:lnTo>
                    <a:pt x="13750" y="8110"/>
                  </a:lnTo>
                  <a:lnTo>
                    <a:pt x="137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0" name="Google Shape;1630;p41"/>
            <p:cNvSpPr/>
            <p:nvPr/>
          </p:nvSpPr>
          <p:spPr>
            <a:xfrm>
              <a:off x="3321723" y="3372550"/>
              <a:ext cx="44040" cy="44067"/>
            </a:xfrm>
            <a:custGeom>
              <a:avLst/>
              <a:gdLst/>
              <a:ahLst/>
              <a:cxnLst/>
              <a:rect l="l" t="t" r="r" b="b"/>
              <a:pathLst>
                <a:path w="1612" h="1613" extrusionOk="0">
                  <a:moveTo>
                    <a:pt x="806" y="1"/>
                  </a:moveTo>
                  <a:cubicBezTo>
                    <a:pt x="361" y="1"/>
                    <a:pt x="0" y="361"/>
                    <a:pt x="0" y="807"/>
                  </a:cubicBezTo>
                  <a:cubicBezTo>
                    <a:pt x="0" y="1251"/>
                    <a:pt x="361" y="1612"/>
                    <a:pt x="806" y="1612"/>
                  </a:cubicBezTo>
                  <a:cubicBezTo>
                    <a:pt x="1252" y="1612"/>
                    <a:pt x="1612" y="1251"/>
                    <a:pt x="1612" y="807"/>
                  </a:cubicBezTo>
                  <a:cubicBezTo>
                    <a:pt x="1612" y="361"/>
                    <a:pt x="1252" y="1"/>
                    <a:pt x="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1" name="Google Shape;1631;p41"/>
            <p:cNvSpPr/>
            <p:nvPr/>
          </p:nvSpPr>
          <p:spPr>
            <a:xfrm>
              <a:off x="3310030" y="3438610"/>
              <a:ext cx="67508" cy="45488"/>
            </a:xfrm>
            <a:custGeom>
              <a:avLst/>
              <a:gdLst/>
              <a:ahLst/>
              <a:cxnLst/>
              <a:rect l="l" t="t" r="r" b="b"/>
              <a:pathLst>
                <a:path w="2471" h="1665" extrusionOk="0">
                  <a:moveTo>
                    <a:pt x="1234" y="0"/>
                  </a:moveTo>
                  <a:cubicBezTo>
                    <a:pt x="553" y="0"/>
                    <a:pt x="0" y="554"/>
                    <a:pt x="0" y="1234"/>
                  </a:cubicBezTo>
                  <a:lnTo>
                    <a:pt x="0" y="1665"/>
                  </a:lnTo>
                  <a:lnTo>
                    <a:pt x="2471" y="1665"/>
                  </a:lnTo>
                  <a:lnTo>
                    <a:pt x="2471" y="1234"/>
                  </a:lnTo>
                  <a:cubicBezTo>
                    <a:pt x="2471" y="554"/>
                    <a:pt x="1915" y="0"/>
                    <a:pt x="1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2" name="Google Shape;1632;p41"/>
            <p:cNvSpPr/>
            <p:nvPr/>
          </p:nvSpPr>
          <p:spPr>
            <a:xfrm>
              <a:off x="3156000" y="3550075"/>
              <a:ext cx="375650" cy="88107"/>
            </a:xfrm>
            <a:custGeom>
              <a:avLst/>
              <a:gdLst/>
              <a:ahLst/>
              <a:cxnLst/>
              <a:rect l="l" t="t" r="r" b="b"/>
              <a:pathLst>
                <a:path w="13750" h="3225" extrusionOk="0">
                  <a:moveTo>
                    <a:pt x="0" y="1"/>
                  </a:moveTo>
                  <a:lnTo>
                    <a:pt x="0" y="1612"/>
                  </a:lnTo>
                  <a:lnTo>
                    <a:pt x="5263" y="1612"/>
                  </a:lnTo>
                  <a:lnTo>
                    <a:pt x="5263" y="2418"/>
                  </a:lnTo>
                  <a:lnTo>
                    <a:pt x="1611" y="2418"/>
                  </a:lnTo>
                  <a:lnTo>
                    <a:pt x="1611" y="3224"/>
                  </a:lnTo>
                  <a:lnTo>
                    <a:pt x="12138" y="3224"/>
                  </a:lnTo>
                  <a:lnTo>
                    <a:pt x="12138" y="2418"/>
                  </a:lnTo>
                  <a:lnTo>
                    <a:pt x="8487" y="2418"/>
                  </a:lnTo>
                  <a:lnTo>
                    <a:pt x="8487" y="1612"/>
                  </a:lnTo>
                  <a:lnTo>
                    <a:pt x="13750" y="1612"/>
                  </a:lnTo>
                  <a:lnTo>
                    <a:pt x="137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33" name="Google Shape;1633;p41"/>
          <p:cNvSpPr txBox="1">
            <a:spLocks noGrp="1"/>
          </p:cNvSpPr>
          <p:nvPr>
            <p:ph type="subTitle" idx="4294967295"/>
          </p:nvPr>
        </p:nvSpPr>
        <p:spPr>
          <a:xfrm>
            <a:off x="6797450" y="2234517"/>
            <a:ext cx="1631400" cy="4848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US" dirty="0"/>
              <a:t>Local</a:t>
            </a:r>
            <a:r>
              <a:rPr lang="en" dirty="0"/>
              <a:t> Projects</a:t>
            </a:r>
            <a:endParaRPr dirty="0"/>
          </a:p>
        </p:txBody>
      </p:sp>
      <p:sp>
        <p:nvSpPr>
          <p:cNvPr id="1634" name="Google Shape;1634;p41"/>
          <p:cNvSpPr txBox="1">
            <a:spLocks noGrp="1"/>
          </p:cNvSpPr>
          <p:nvPr>
            <p:ph type="subTitle" idx="4294967295"/>
          </p:nvPr>
        </p:nvSpPr>
        <p:spPr>
          <a:xfrm>
            <a:off x="6797449" y="3434654"/>
            <a:ext cx="1767069" cy="4848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dirty="0"/>
              <a:t>Projects in Europe and North America</a:t>
            </a:r>
            <a:endParaRPr dirty="0"/>
          </a:p>
        </p:txBody>
      </p:sp>
      <p:sp>
        <p:nvSpPr>
          <p:cNvPr id="1635" name="Google Shape;1635;p41"/>
          <p:cNvSpPr txBox="1">
            <a:spLocks noGrp="1"/>
          </p:cNvSpPr>
          <p:nvPr>
            <p:ph type="subTitle" idx="4294967295"/>
          </p:nvPr>
        </p:nvSpPr>
        <p:spPr>
          <a:xfrm>
            <a:off x="6797450" y="1858917"/>
            <a:ext cx="1631400" cy="375600"/>
          </a:xfrm>
          <a:prstGeom prst="rect">
            <a:avLst/>
          </a:prstGeom>
          <a:noFill/>
        </p:spPr>
        <p:txBody>
          <a:bodyPr spcFirstLastPara="1" wrap="square" lIns="91425" tIns="91425" rIns="91425" bIns="91425" anchor="ctr" anchorCtr="0">
            <a:noAutofit/>
          </a:bodyPr>
          <a:lstStyle/>
          <a:p>
            <a:pPr marL="0" lvl="0" indent="0" algn="l" rtl="0">
              <a:spcBef>
                <a:spcPts val="0"/>
              </a:spcBef>
              <a:spcAft>
                <a:spcPts val="0"/>
              </a:spcAft>
              <a:buNone/>
            </a:pPr>
            <a:r>
              <a:rPr lang="en" sz="3500" dirty="0">
                <a:latin typeface="Ubuntu" panose="020B0504030602030204" pitchFamily="34" charset="0"/>
                <a:ea typeface="Teko"/>
                <a:cs typeface="Teko"/>
                <a:sym typeface="Teko"/>
              </a:rPr>
              <a:t>40%</a:t>
            </a:r>
            <a:endParaRPr sz="3500" dirty="0">
              <a:latin typeface="Ubuntu" panose="020B0504030602030204" pitchFamily="34" charset="0"/>
              <a:ea typeface="Teko"/>
              <a:cs typeface="Teko"/>
              <a:sym typeface="Teko"/>
            </a:endParaRPr>
          </a:p>
        </p:txBody>
      </p:sp>
      <p:sp>
        <p:nvSpPr>
          <p:cNvPr id="1636" name="Google Shape;1636;p41"/>
          <p:cNvSpPr txBox="1">
            <a:spLocks noGrp="1"/>
          </p:cNvSpPr>
          <p:nvPr>
            <p:ph type="subTitle" idx="4294967295"/>
          </p:nvPr>
        </p:nvSpPr>
        <p:spPr>
          <a:xfrm>
            <a:off x="6797450" y="3055227"/>
            <a:ext cx="1631400" cy="374100"/>
          </a:xfrm>
          <a:prstGeom prst="rect">
            <a:avLst/>
          </a:prstGeom>
          <a:noFill/>
        </p:spPr>
        <p:txBody>
          <a:bodyPr spcFirstLastPara="1" wrap="square" lIns="91425" tIns="91425" rIns="91425" bIns="91425" anchor="ctr" anchorCtr="0">
            <a:noAutofit/>
          </a:bodyPr>
          <a:lstStyle/>
          <a:p>
            <a:pPr marL="0" lvl="0" indent="0" algn="l" rtl="0">
              <a:spcBef>
                <a:spcPts val="0"/>
              </a:spcBef>
              <a:spcAft>
                <a:spcPts val="0"/>
              </a:spcAft>
              <a:buNone/>
            </a:pPr>
            <a:r>
              <a:rPr lang="en" sz="3500" dirty="0">
                <a:latin typeface="Ubuntu" panose="020B0504030602030204" pitchFamily="34" charset="0"/>
                <a:ea typeface="Teko"/>
                <a:cs typeface="Teko"/>
                <a:sym typeface="Teko"/>
              </a:rPr>
              <a:t>60%</a:t>
            </a:r>
            <a:endParaRPr sz="3500" dirty="0">
              <a:latin typeface="Ubuntu" panose="020B0504030602030204" pitchFamily="34" charset="0"/>
              <a:ea typeface="Teko"/>
              <a:cs typeface="Teko"/>
              <a:sym typeface="Teko"/>
            </a:endParaRPr>
          </a:p>
        </p:txBody>
      </p:sp>
      <p:grpSp>
        <p:nvGrpSpPr>
          <p:cNvPr id="1637" name="Google Shape;1637;p41"/>
          <p:cNvGrpSpPr/>
          <p:nvPr/>
        </p:nvGrpSpPr>
        <p:grpSpPr>
          <a:xfrm>
            <a:off x="6797450" y="3722035"/>
            <a:ext cx="5053091" cy="435777"/>
            <a:chOff x="5896679" y="4472082"/>
            <a:chExt cx="5053091" cy="435777"/>
          </a:xfrm>
        </p:grpSpPr>
        <p:grpSp>
          <p:nvGrpSpPr>
            <p:cNvPr id="1638" name="Google Shape;1638;p41"/>
            <p:cNvGrpSpPr/>
            <p:nvPr/>
          </p:nvGrpSpPr>
          <p:grpSpPr>
            <a:xfrm rot="-5400000" flipH="1">
              <a:off x="7373411" y="2995351"/>
              <a:ext cx="435777" cy="3389240"/>
              <a:chOff x="4566275" y="2563884"/>
              <a:chExt cx="61675" cy="479675"/>
            </a:xfrm>
          </p:grpSpPr>
          <p:sp>
            <p:nvSpPr>
              <p:cNvPr id="1639" name="Google Shape;1639;p41"/>
              <p:cNvSpPr/>
              <p:nvPr/>
            </p:nvSpPr>
            <p:spPr>
              <a:xfrm>
                <a:off x="4566275" y="2578634"/>
                <a:ext cx="55075" cy="464925"/>
              </a:xfrm>
              <a:custGeom>
                <a:avLst/>
                <a:gdLst/>
                <a:ahLst/>
                <a:cxnLst/>
                <a:rect l="l" t="t" r="r" b="b"/>
                <a:pathLst>
                  <a:path w="2203" h="18597" extrusionOk="0">
                    <a:moveTo>
                      <a:pt x="2094" y="0"/>
                    </a:moveTo>
                    <a:lnTo>
                      <a:pt x="2094" y="8096"/>
                    </a:lnTo>
                    <a:lnTo>
                      <a:pt x="0" y="12005"/>
                    </a:lnTo>
                    <a:lnTo>
                      <a:pt x="0" y="18596"/>
                    </a:lnTo>
                    <a:lnTo>
                      <a:pt x="109" y="18596"/>
                    </a:lnTo>
                    <a:lnTo>
                      <a:pt x="109" y="12051"/>
                    </a:lnTo>
                    <a:lnTo>
                      <a:pt x="2203" y="8112"/>
                    </a:lnTo>
                    <a:lnTo>
                      <a:pt x="22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0" name="Google Shape;1640;p41"/>
              <p:cNvSpPr/>
              <p:nvPr/>
            </p:nvSpPr>
            <p:spPr>
              <a:xfrm>
                <a:off x="4611650" y="2563884"/>
                <a:ext cx="16300" cy="16325"/>
              </a:xfrm>
              <a:custGeom>
                <a:avLst/>
                <a:gdLst/>
                <a:ahLst/>
                <a:cxnLst/>
                <a:rect l="l" t="t" r="r" b="b"/>
                <a:pathLst>
                  <a:path w="652" h="653" extrusionOk="0">
                    <a:moveTo>
                      <a:pt x="326" y="109"/>
                    </a:moveTo>
                    <a:cubicBezTo>
                      <a:pt x="465" y="109"/>
                      <a:pt x="558" y="202"/>
                      <a:pt x="558" y="342"/>
                    </a:cubicBezTo>
                    <a:cubicBezTo>
                      <a:pt x="558" y="482"/>
                      <a:pt x="465" y="575"/>
                      <a:pt x="326" y="575"/>
                    </a:cubicBezTo>
                    <a:cubicBezTo>
                      <a:pt x="186" y="575"/>
                      <a:pt x="93" y="466"/>
                      <a:pt x="93" y="342"/>
                    </a:cubicBezTo>
                    <a:cubicBezTo>
                      <a:pt x="93" y="202"/>
                      <a:pt x="202" y="109"/>
                      <a:pt x="326" y="109"/>
                    </a:cubicBezTo>
                    <a:close/>
                    <a:moveTo>
                      <a:pt x="326" y="1"/>
                    </a:moveTo>
                    <a:cubicBezTo>
                      <a:pt x="124" y="1"/>
                      <a:pt x="0" y="156"/>
                      <a:pt x="0" y="327"/>
                    </a:cubicBezTo>
                    <a:cubicBezTo>
                      <a:pt x="0" y="513"/>
                      <a:pt x="155" y="652"/>
                      <a:pt x="326" y="652"/>
                    </a:cubicBezTo>
                    <a:cubicBezTo>
                      <a:pt x="496" y="652"/>
                      <a:pt x="651" y="513"/>
                      <a:pt x="651" y="327"/>
                    </a:cubicBezTo>
                    <a:cubicBezTo>
                      <a:pt x="651" y="125"/>
                      <a:pt x="496"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41" name="Google Shape;1641;p41"/>
            <p:cNvGrpSpPr/>
            <p:nvPr/>
          </p:nvGrpSpPr>
          <p:grpSpPr>
            <a:xfrm rot="-5400000">
              <a:off x="8886321" y="3688564"/>
              <a:ext cx="109695" cy="2328855"/>
              <a:chOff x="4541850" y="2791375"/>
              <a:chExt cx="15525" cy="329600"/>
            </a:xfrm>
          </p:grpSpPr>
          <p:sp>
            <p:nvSpPr>
              <p:cNvPr id="1642" name="Google Shape;1642;p41"/>
              <p:cNvSpPr/>
              <p:nvPr/>
            </p:nvSpPr>
            <p:spPr>
              <a:xfrm>
                <a:off x="4548050" y="2805725"/>
                <a:ext cx="2350" cy="315250"/>
              </a:xfrm>
              <a:custGeom>
                <a:avLst/>
                <a:gdLst/>
                <a:ahLst/>
                <a:cxnLst/>
                <a:rect l="l" t="t" r="r" b="b"/>
                <a:pathLst>
                  <a:path w="94" h="12610" extrusionOk="0">
                    <a:moveTo>
                      <a:pt x="1" y="0"/>
                    </a:moveTo>
                    <a:lnTo>
                      <a:pt x="1" y="12610"/>
                    </a:lnTo>
                    <a:lnTo>
                      <a:pt x="94" y="12610"/>
                    </a:lnTo>
                    <a:lnTo>
                      <a:pt x="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3" name="Google Shape;1643;p41"/>
              <p:cNvSpPr/>
              <p:nvPr/>
            </p:nvSpPr>
            <p:spPr>
              <a:xfrm>
                <a:off x="4541850" y="2791375"/>
                <a:ext cx="15525" cy="1552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44" name="Google Shape;1644;p41"/>
            <p:cNvGrpSpPr/>
            <p:nvPr/>
          </p:nvGrpSpPr>
          <p:grpSpPr>
            <a:xfrm rot="-5400000">
              <a:off x="9730496" y="3525526"/>
              <a:ext cx="109695" cy="2328855"/>
              <a:chOff x="4541850" y="2791375"/>
              <a:chExt cx="15525" cy="329600"/>
            </a:xfrm>
          </p:grpSpPr>
          <p:sp>
            <p:nvSpPr>
              <p:cNvPr id="1645" name="Google Shape;1645;p41"/>
              <p:cNvSpPr/>
              <p:nvPr/>
            </p:nvSpPr>
            <p:spPr>
              <a:xfrm>
                <a:off x="4548050" y="2805725"/>
                <a:ext cx="2350" cy="315250"/>
              </a:xfrm>
              <a:custGeom>
                <a:avLst/>
                <a:gdLst/>
                <a:ahLst/>
                <a:cxnLst/>
                <a:rect l="l" t="t" r="r" b="b"/>
                <a:pathLst>
                  <a:path w="94" h="12610" extrusionOk="0">
                    <a:moveTo>
                      <a:pt x="1" y="0"/>
                    </a:moveTo>
                    <a:lnTo>
                      <a:pt x="1" y="12610"/>
                    </a:lnTo>
                    <a:lnTo>
                      <a:pt x="94" y="12610"/>
                    </a:lnTo>
                    <a:lnTo>
                      <a:pt x="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6" name="Google Shape;1646;p41"/>
              <p:cNvSpPr/>
              <p:nvPr/>
            </p:nvSpPr>
            <p:spPr>
              <a:xfrm>
                <a:off x="4541850" y="2791375"/>
                <a:ext cx="15525" cy="1552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47" name="Google Shape;1647;p41"/>
          <p:cNvGrpSpPr/>
          <p:nvPr/>
        </p:nvGrpSpPr>
        <p:grpSpPr>
          <a:xfrm>
            <a:off x="7820198" y="243780"/>
            <a:ext cx="888556" cy="888556"/>
            <a:chOff x="3601710" y="-660170"/>
            <a:chExt cx="888556" cy="888556"/>
          </a:xfrm>
          <a:solidFill>
            <a:srgbClr val="EF642D"/>
          </a:solidFill>
        </p:grpSpPr>
        <p:sp>
          <p:nvSpPr>
            <p:cNvPr id="1648" name="Google Shape;1648;p41"/>
            <p:cNvSpPr/>
            <p:nvPr/>
          </p:nvSpPr>
          <p:spPr>
            <a:xfrm>
              <a:off x="3633613" y="-585997"/>
              <a:ext cx="838601" cy="740210"/>
            </a:xfrm>
            <a:custGeom>
              <a:avLst/>
              <a:gdLst/>
              <a:ahLst/>
              <a:cxnLst/>
              <a:rect l="l" t="t" r="r" b="b"/>
              <a:pathLst>
                <a:path w="9384" h="8283" extrusionOk="0">
                  <a:moveTo>
                    <a:pt x="4688" y="2208"/>
                  </a:moveTo>
                  <a:cubicBezTo>
                    <a:pt x="4929" y="2208"/>
                    <a:pt x="5175" y="2253"/>
                    <a:pt x="5413" y="2350"/>
                  </a:cubicBezTo>
                  <a:cubicBezTo>
                    <a:pt x="6406" y="2738"/>
                    <a:pt x="6887" y="3870"/>
                    <a:pt x="6483" y="4878"/>
                  </a:cubicBezTo>
                  <a:cubicBezTo>
                    <a:pt x="6178" y="5618"/>
                    <a:pt x="5455" y="6082"/>
                    <a:pt x="4691" y="6082"/>
                  </a:cubicBezTo>
                  <a:cubicBezTo>
                    <a:pt x="4446" y="6082"/>
                    <a:pt x="4196" y="6035"/>
                    <a:pt x="3955" y="5933"/>
                  </a:cubicBezTo>
                  <a:cubicBezTo>
                    <a:pt x="2978" y="5530"/>
                    <a:pt x="2482" y="4413"/>
                    <a:pt x="2901" y="3421"/>
                  </a:cubicBezTo>
                  <a:cubicBezTo>
                    <a:pt x="3207" y="2666"/>
                    <a:pt x="3925" y="2208"/>
                    <a:pt x="4688" y="2208"/>
                  </a:cubicBezTo>
                  <a:close/>
                  <a:moveTo>
                    <a:pt x="4697" y="0"/>
                  </a:moveTo>
                  <a:cubicBezTo>
                    <a:pt x="3061" y="0"/>
                    <a:pt x="1501" y="970"/>
                    <a:pt x="853" y="2583"/>
                  </a:cubicBezTo>
                  <a:cubicBezTo>
                    <a:pt x="0" y="4692"/>
                    <a:pt x="1009" y="7112"/>
                    <a:pt x="3149" y="7980"/>
                  </a:cubicBezTo>
                  <a:cubicBezTo>
                    <a:pt x="3656" y="8185"/>
                    <a:pt x="4180" y="8283"/>
                    <a:pt x="4696" y="8283"/>
                  </a:cubicBezTo>
                  <a:cubicBezTo>
                    <a:pt x="6326" y="8283"/>
                    <a:pt x="7871" y="7311"/>
                    <a:pt x="8531" y="5685"/>
                  </a:cubicBezTo>
                  <a:cubicBezTo>
                    <a:pt x="9384" y="3576"/>
                    <a:pt x="8376" y="1156"/>
                    <a:pt x="6251" y="303"/>
                  </a:cubicBezTo>
                  <a:cubicBezTo>
                    <a:pt x="5743" y="98"/>
                    <a:pt x="5216" y="0"/>
                    <a:pt x="46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9" name="Google Shape;1649;p41"/>
            <p:cNvSpPr/>
            <p:nvPr/>
          </p:nvSpPr>
          <p:spPr>
            <a:xfrm>
              <a:off x="3823514" y="85581"/>
              <a:ext cx="162197" cy="142805"/>
            </a:xfrm>
            <a:custGeom>
              <a:avLst/>
              <a:gdLst/>
              <a:ahLst/>
              <a:cxnLst/>
              <a:rect l="l" t="t" r="r" b="b"/>
              <a:pathLst>
                <a:path w="1815" h="1598" extrusionOk="0">
                  <a:moveTo>
                    <a:pt x="341" y="0"/>
                  </a:moveTo>
                  <a:lnTo>
                    <a:pt x="0" y="1086"/>
                  </a:lnTo>
                  <a:lnTo>
                    <a:pt x="1319" y="1598"/>
                  </a:lnTo>
                  <a:lnTo>
                    <a:pt x="1815" y="589"/>
                  </a:lnTo>
                  <a:lnTo>
                    <a:pt x="3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0" name="Google Shape;1650;p41"/>
            <p:cNvSpPr/>
            <p:nvPr/>
          </p:nvSpPr>
          <p:spPr>
            <a:xfrm>
              <a:off x="3608681" y="-138993"/>
              <a:ext cx="145576" cy="163627"/>
            </a:xfrm>
            <a:custGeom>
              <a:avLst/>
              <a:gdLst/>
              <a:ahLst/>
              <a:cxnLst/>
              <a:rect l="l" t="t" r="r" b="b"/>
              <a:pathLst>
                <a:path w="1629" h="1831" extrusionOk="0">
                  <a:moveTo>
                    <a:pt x="1008" y="0"/>
                  </a:moveTo>
                  <a:lnTo>
                    <a:pt x="0" y="528"/>
                  </a:lnTo>
                  <a:lnTo>
                    <a:pt x="543" y="1831"/>
                  </a:lnTo>
                  <a:lnTo>
                    <a:pt x="1629" y="1458"/>
                  </a:lnTo>
                  <a:lnTo>
                    <a:pt x="10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1" name="Google Shape;1651;p41"/>
            <p:cNvSpPr/>
            <p:nvPr/>
          </p:nvSpPr>
          <p:spPr>
            <a:xfrm>
              <a:off x="3601710" y="-438366"/>
              <a:ext cx="142895" cy="163627"/>
            </a:xfrm>
            <a:custGeom>
              <a:avLst/>
              <a:gdLst/>
              <a:ahLst/>
              <a:cxnLst/>
              <a:rect l="l" t="t" r="r" b="b"/>
              <a:pathLst>
                <a:path w="1599" h="1831" extrusionOk="0">
                  <a:moveTo>
                    <a:pt x="512" y="0"/>
                  </a:moveTo>
                  <a:lnTo>
                    <a:pt x="1" y="1319"/>
                  </a:lnTo>
                  <a:lnTo>
                    <a:pt x="1009" y="1831"/>
                  </a:lnTo>
                  <a:lnTo>
                    <a:pt x="1598" y="357"/>
                  </a:lnTo>
                  <a:lnTo>
                    <a:pt x="5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2" name="Google Shape;1652;p41"/>
            <p:cNvSpPr/>
            <p:nvPr/>
          </p:nvSpPr>
          <p:spPr>
            <a:xfrm>
              <a:off x="3805462" y="-653199"/>
              <a:ext cx="163627" cy="144235"/>
            </a:xfrm>
            <a:custGeom>
              <a:avLst/>
              <a:gdLst/>
              <a:ahLst/>
              <a:cxnLst/>
              <a:rect l="l" t="t" r="r" b="b"/>
              <a:pathLst>
                <a:path w="1831" h="1614" extrusionOk="0">
                  <a:moveTo>
                    <a:pt x="1303" y="0"/>
                  </a:moveTo>
                  <a:lnTo>
                    <a:pt x="1" y="543"/>
                  </a:lnTo>
                  <a:lnTo>
                    <a:pt x="373" y="1613"/>
                  </a:lnTo>
                  <a:lnTo>
                    <a:pt x="1831" y="993"/>
                  </a:lnTo>
                  <a:lnTo>
                    <a:pt x="13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41"/>
            <p:cNvSpPr/>
            <p:nvPr/>
          </p:nvSpPr>
          <p:spPr>
            <a:xfrm>
              <a:off x="4104835" y="-660170"/>
              <a:ext cx="163627" cy="144235"/>
            </a:xfrm>
            <a:custGeom>
              <a:avLst/>
              <a:gdLst/>
              <a:ahLst/>
              <a:cxnLst/>
              <a:rect l="l" t="t" r="r" b="b"/>
              <a:pathLst>
                <a:path w="1831" h="1614" extrusionOk="0">
                  <a:moveTo>
                    <a:pt x="512" y="1"/>
                  </a:moveTo>
                  <a:lnTo>
                    <a:pt x="1" y="1009"/>
                  </a:lnTo>
                  <a:lnTo>
                    <a:pt x="1505" y="1614"/>
                  </a:lnTo>
                  <a:lnTo>
                    <a:pt x="1831" y="528"/>
                  </a:lnTo>
                  <a:lnTo>
                    <a:pt x="5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4" name="Google Shape;1654;p41"/>
            <p:cNvSpPr/>
            <p:nvPr/>
          </p:nvSpPr>
          <p:spPr>
            <a:xfrm>
              <a:off x="4339061" y="-454988"/>
              <a:ext cx="145665" cy="162197"/>
            </a:xfrm>
            <a:custGeom>
              <a:avLst/>
              <a:gdLst/>
              <a:ahLst/>
              <a:cxnLst/>
              <a:rect l="l" t="t" r="r" b="b"/>
              <a:pathLst>
                <a:path w="1630" h="1815" extrusionOk="0">
                  <a:moveTo>
                    <a:pt x="1071" y="0"/>
                  </a:moveTo>
                  <a:lnTo>
                    <a:pt x="1" y="342"/>
                  </a:lnTo>
                  <a:lnTo>
                    <a:pt x="621" y="1815"/>
                  </a:lnTo>
                  <a:lnTo>
                    <a:pt x="1629" y="1288"/>
                  </a:lnTo>
                  <a:lnTo>
                    <a:pt x="10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5" name="Google Shape;1655;p41"/>
            <p:cNvSpPr/>
            <p:nvPr/>
          </p:nvSpPr>
          <p:spPr>
            <a:xfrm>
              <a:off x="4346031" y="-155615"/>
              <a:ext cx="144235" cy="162197"/>
            </a:xfrm>
            <a:custGeom>
              <a:avLst/>
              <a:gdLst/>
              <a:ahLst/>
              <a:cxnLst/>
              <a:rect l="l" t="t" r="r" b="b"/>
              <a:pathLst>
                <a:path w="1614" h="1815" extrusionOk="0">
                  <a:moveTo>
                    <a:pt x="605" y="0"/>
                  </a:moveTo>
                  <a:lnTo>
                    <a:pt x="0" y="1474"/>
                  </a:lnTo>
                  <a:lnTo>
                    <a:pt x="1086" y="1815"/>
                  </a:lnTo>
                  <a:lnTo>
                    <a:pt x="1613" y="497"/>
                  </a:lnTo>
                  <a:lnTo>
                    <a:pt x="6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6" name="Google Shape;1656;p41"/>
            <p:cNvSpPr/>
            <p:nvPr/>
          </p:nvSpPr>
          <p:spPr>
            <a:xfrm>
              <a:off x="4122887" y="78611"/>
              <a:ext cx="162197" cy="142805"/>
            </a:xfrm>
            <a:custGeom>
              <a:avLst/>
              <a:gdLst/>
              <a:ahLst/>
              <a:cxnLst/>
              <a:rect l="l" t="t" r="r" b="b"/>
              <a:pathLst>
                <a:path w="1815" h="1598" extrusionOk="0">
                  <a:moveTo>
                    <a:pt x="1474" y="0"/>
                  </a:moveTo>
                  <a:lnTo>
                    <a:pt x="0" y="621"/>
                  </a:lnTo>
                  <a:lnTo>
                    <a:pt x="528" y="1598"/>
                  </a:lnTo>
                  <a:lnTo>
                    <a:pt x="1815" y="1055"/>
                  </a:lnTo>
                  <a:lnTo>
                    <a:pt x="14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7" name="Google Shape;1657;p41"/>
            <p:cNvSpPr/>
            <p:nvPr/>
          </p:nvSpPr>
          <p:spPr>
            <a:xfrm>
              <a:off x="3928786" y="-339975"/>
              <a:ext cx="231634" cy="249596"/>
            </a:xfrm>
            <a:custGeom>
              <a:avLst/>
              <a:gdLst/>
              <a:ahLst/>
              <a:cxnLst/>
              <a:rect l="l" t="t" r="r" b="b"/>
              <a:pathLst>
                <a:path w="2592" h="2793" extrusionOk="0">
                  <a:moveTo>
                    <a:pt x="1305" y="944"/>
                  </a:moveTo>
                  <a:cubicBezTo>
                    <a:pt x="1361" y="944"/>
                    <a:pt x="1418" y="955"/>
                    <a:pt x="1474" y="978"/>
                  </a:cubicBezTo>
                  <a:cubicBezTo>
                    <a:pt x="1707" y="1071"/>
                    <a:pt x="1816" y="1319"/>
                    <a:pt x="1722" y="1552"/>
                  </a:cubicBezTo>
                  <a:cubicBezTo>
                    <a:pt x="1651" y="1731"/>
                    <a:pt x="1486" y="1846"/>
                    <a:pt x="1308" y="1846"/>
                  </a:cubicBezTo>
                  <a:cubicBezTo>
                    <a:pt x="1255" y="1846"/>
                    <a:pt x="1201" y="1836"/>
                    <a:pt x="1149" y="1815"/>
                  </a:cubicBezTo>
                  <a:cubicBezTo>
                    <a:pt x="900" y="1707"/>
                    <a:pt x="792" y="1459"/>
                    <a:pt x="885" y="1226"/>
                  </a:cubicBezTo>
                  <a:cubicBezTo>
                    <a:pt x="967" y="1050"/>
                    <a:pt x="1130" y="944"/>
                    <a:pt x="1305" y="944"/>
                  </a:cubicBezTo>
                  <a:close/>
                  <a:moveTo>
                    <a:pt x="1474" y="1"/>
                  </a:moveTo>
                  <a:lnTo>
                    <a:pt x="172" y="543"/>
                  </a:lnTo>
                  <a:lnTo>
                    <a:pt x="1" y="1939"/>
                  </a:lnTo>
                  <a:lnTo>
                    <a:pt x="1118" y="2792"/>
                  </a:lnTo>
                  <a:lnTo>
                    <a:pt x="2420" y="2249"/>
                  </a:lnTo>
                  <a:lnTo>
                    <a:pt x="2591" y="854"/>
                  </a:lnTo>
                  <a:lnTo>
                    <a:pt x="147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36" name="Graphic 135">
            <a:extLst>
              <a:ext uri="{FF2B5EF4-FFF2-40B4-BE49-F238E27FC236}">
                <a16:creationId xmlns:a16="http://schemas.microsoft.com/office/drawing/2014/main" id="{42C51379-91C7-4B2D-9FB2-74C55D0F89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5897" y="4547902"/>
            <a:ext cx="1926202" cy="427730"/>
          </a:xfrm>
          <a:prstGeom prst="rect">
            <a:avLst/>
          </a:prstGeom>
        </p:spPr>
      </p:pic>
    </p:spTree>
    <p:extLst>
      <p:ext uri="{BB962C8B-B14F-4D97-AF65-F5344CB8AC3E}">
        <p14:creationId xmlns:p14="http://schemas.microsoft.com/office/powerpoint/2010/main" val="982806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4"/>
        <p:cNvGrpSpPr/>
        <p:nvPr/>
      </p:nvGrpSpPr>
      <p:grpSpPr>
        <a:xfrm>
          <a:off x="0" y="0"/>
          <a:ext cx="0" cy="0"/>
          <a:chOff x="0" y="0"/>
          <a:chExt cx="0" cy="0"/>
        </a:xfrm>
      </p:grpSpPr>
      <p:sp>
        <p:nvSpPr>
          <p:cNvPr id="1755" name="Google Shape;1755;p45"/>
          <p:cNvSpPr txBox="1">
            <a:spLocks noGrp="1"/>
          </p:cNvSpPr>
          <p:nvPr>
            <p:ph type="title"/>
          </p:nvPr>
        </p:nvSpPr>
        <p:spPr>
          <a:xfrm>
            <a:off x="720000" y="265579"/>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E2D73"/>
                </a:solidFill>
              </a:rPr>
              <a:t>OUR PEOPLE,</a:t>
            </a:r>
            <a:br>
              <a:rPr lang="en" dirty="0">
                <a:solidFill>
                  <a:srgbClr val="2E2D73"/>
                </a:solidFill>
              </a:rPr>
            </a:br>
            <a:r>
              <a:rPr lang="en" dirty="0">
                <a:solidFill>
                  <a:srgbClr val="2E2D73"/>
                </a:solidFill>
              </a:rPr>
              <a:t>OUR STRENGHT!</a:t>
            </a:r>
            <a:endParaRPr dirty="0">
              <a:solidFill>
                <a:srgbClr val="2E2D73"/>
              </a:solidFill>
            </a:endParaRPr>
          </a:p>
        </p:txBody>
      </p:sp>
      <p:grpSp>
        <p:nvGrpSpPr>
          <p:cNvPr id="1756" name="Google Shape;1756;p45"/>
          <p:cNvGrpSpPr/>
          <p:nvPr/>
        </p:nvGrpSpPr>
        <p:grpSpPr>
          <a:xfrm rot="10800000" flipH="1">
            <a:off x="4863629" y="-485602"/>
            <a:ext cx="5253816" cy="1622108"/>
            <a:chOff x="5092229" y="-180802"/>
            <a:chExt cx="5253816" cy="1622108"/>
          </a:xfrm>
          <a:solidFill>
            <a:srgbClr val="EF642D"/>
          </a:solidFill>
        </p:grpSpPr>
        <p:sp>
          <p:nvSpPr>
            <p:cNvPr id="1757" name="Google Shape;1757;p45"/>
            <p:cNvSpPr/>
            <p:nvPr/>
          </p:nvSpPr>
          <p:spPr>
            <a:xfrm rot="-5400000">
              <a:off x="7730875" y="-786985"/>
              <a:ext cx="556247" cy="3516670"/>
            </a:xfrm>
            <a:custGeom>
              <a:avLst/>
              <a:gdLst/>
              <a:ahLst/>
              <a:cxnLst/>
              <a:rect l="l" t="t" r="r" b="b"/>
              <a:pathLst>
                <a:path w="3149" h="15790" extrusionOk="0">
                  <a:moveTo>
                    <a:pt x="0" y="0"/>
                  </a:moveTo>
                  <a:lnTo>
                    <a:pt x="0" y="3707"/>
                  </a:lnTo>
                  <a:lnTo>
                    <a:pt x="3056" y="7895"/>
                  </a:lnTo>
                  <a:lnTo>
                    <a:pt x="3056" y="15789"/>
                  </a:lnTo>
                  <a:lnTo>
                    <a:pt x="3149" y="15789"/>
                  </a:lnTo>
                  <a:lnTo>
                    <a:pt x="3149" y="7848"/>
                  </a:lnTo>
                  <a:lnTo>
                    <a:pt x="78" y="3676"/>
                  </a:lnTo>
                  <a:lnTo>
                    <a:pt x="7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8" name="Google Shape;1758;p45"/>
            <p:cNvSpPr/>
            <p:nvPr/>
          </p:nvSpPr>
          <p:spPr>
            <a:xfrm rot="-5400000">
              <a:off x="6133918" y="1187736"/>
              <a:ext cx="115171" cy="112521"/>
            </a:xfrm>
            <a:custGeom>
              <a:avLst/>
              <a:gdLst/>
              <a:ahLst/>
              <a:cxnLst/>
              <a:rect l="l" t="t" r="r" b="b"/>
              <a:pathLst>
                <a:path w="652" h="637" extrusionOk="0">
                  <a:moveTo>
                    <a:pt x="352" y="92"/>
                  </a:moveTo>
                  <a:cubicBezTo>
                    <a:pt x="477" y="92"/>
                    <a:pt x="559" y="196"/>
                    <a:pt x="559" y="326"/>
                  </a:cubicBezTo>
                  <a:cubicBezTo>
                    <a:pt x="559" y="466"/>
                    <a:pt x="450" y="559"/>
                    <a:pt x="326" y="559"/>
                  </a:cubicBezTo>
                  <a:cubicBezTo>
                    <a:pt x="187" y="559"/>
                    <a:pt x="94" y="450"/>
                    <a:pt x="94" y="326"/>
                  </a:cubicBezTo>
                  <a:cubicBezTo>
                    <a:pt x="94" y="187"/>
                    <a:pt x="218" y="94"/>
                    <a:pt x="326" y="94"/>
                  </a:cubicBezTo>
                  <a:cubicBezTo>
                    <a:pt x="335" y="93"/>
                    <a:pt x="344" y="92"/>
                    <a:pt x="352" y="92"/>
                  </a:cubicBezTo>
                  <a:close/>
                  <a:moveTo>
                    <a:pt x="311" y="1"/>
                  </a:moveTo>
                  <a:cubicBezTo>
                    <a:pt x="140" y="1"/>
                    <a:pt x="0" y="156"/>
                    <a:pt x="0" y="326"/>
                  </a:cubicBezTo>
                  <a:cubicBezTo>
                    <a:pt x="0" y="497"/>
                    <a:pt x="156" y="637"/>
                    <a:pt x="326" y="637"/>
                  </a:cubicBezTo>
                  <a:cubicBezTo>
                    <a:pt x="497" y="637"/>
                    <a:pt x="652" y="481"/>
                    <a:pt x="636" y="311"/>
                  </a:cubicBezTo>
                  <a:cubicBezTo>
                    <a:pt x="636" y="140"/>
                    <a:pt x="481" y="1"/>
                    <a:pt x="3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9" name="Google Shape;1759;p45"/>
            <p:cNvSpPr/>
            <p:nvPr/>
          </p:nvSpPr>
          <p:spPr>
            <a:xfrm rot="-5400000">
              <a:off x="8548261" y="-405760"/>
              <a:ext cx="559074" cy="3036496"/>
            </a:xfrm>
            <a:custGeom>
              <a:avLst/>
              <a:gdLst/>
              <a:ahLst/>
              <a:cxnLst/>
              <a:rect l="l" t="t" r="r" b="b"/>
              <a:pathLst>
                <a:path w="3165" h="13634" extrusionOk="0">
                  <a:moveTo>
                    <a:pt x="1" y="0"/>
                  </a:moveTo>
                  <a:lnTo>
                    <a:pt x="1" y="2063"/>
                  </a:lnTo>
                  <a:lnTo>
                    <a:pt x="3072" y="6251"/>
                  </a:lnTo>
                  <a:lnTo>
                    <a:pt x="3072" y="13633"/>
                  </a:lnTo>
                  <a:lnTo>
                    <a:pt x="3165" y="13633"/>
                  </a:lnTo>
                  <a:lnTo>
                    <a:pt x="3165" y="6220"/>
                  </a:lnTo>
                  <a:lnTo>
                    <a:pt x="109" y="2017"/>
                  </a:lnTo>
                  <a:lnTo>
                    <a:pt x="1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0" name="Google Shape;1760;p45"/>
            <p:cNvSpPr/>
            <p:nvPr/>
          </p:nvSpPr>
          <p:spPr>
            <a:xfrm rot="-5400000">
              <a:off x="7200560" y="1327460"/>
              <a:ext cx="115171" cy="112521"/>
            </a:xfrm>
            <a:custGeom>
              <a:avLst/>
              <a:gdLst/>
              <a:ahLst/>
              <a:cxnLst/>
              <a:rect l="l" t="t" r="r" b="b"/>
              <a:pathLst>
                <a:path w="652" h="637" extrusionOk="0">
                  <a:moveTo>
                    <a:pt x="326" y="63"/>
                  </a:moveTo>
                  <a:cubicBezTo>
                    <a:pt x="466" y="63"/>
                    <a:pt x="559" y="187"/>
                    <a:pt x="559" y="311"/>
                  </a:cubicBezTo>
                  <a:cubicBezTo>
                    <a:pt x="559" y="435"/>
                    <a:pt x="435" y="543"/>
                    <a:pt x="326" y="543"/>
                  </a:cubicBezTo>
                  <a:cubicBezTo>
                    <a:pt x="187" y="543"/>
                    <a:pt x="94" y="419"/>
                    <a:pt x="94" y="311"/>
                  </a:cubicBezTo>
                  <a:cubicBezTo>
                    <a:pt x="94" y="171"/>
                    <a:pt x="202" y="63"/>
                    <a:pt x="326" y="63"/>
                  </a:cubicBezTo>
                  <a:close/>
                  <a:moveTo>
                    <a:pt x="311" y="0"/>
                  </a:moveTo>
                  <a:cubicBezTo>
                    <a:pt x="125" y="0"/>
                    <a:pt x="0" y="156"/>
                    <a:pt x="0" y="326"/>
                  </a:cubicBezTo>
                  <a:cubicBezTo>
                    <a:pt x="0" y="497"/>
                    <a:pt x="156" y="636"/>
                    <a:pt x="326" y="636"/>
                  </a:cubicBezTo>
                  <a:cubicBezTo>
                    <a:pt x="497" y="636"/>
                    <a:pt x="652" y="481"/>
                    <a:pt x="636" y="311"/>
                  </a:cubicBezTo>
                  <a:cubicBezTo>
                    <a:pt x="636" y="125"/>
                    <a:pt x="481" y="0"/>
                    <a:pt x="3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1" name="Google Shape;1761;p45"/>
            <p:cNvSpPr/>
            <p:nvPr/>
          </p:nvSpPr>
          <p:spPr>
            <a:xfrm rot="-5400000">
              <a:off x="8196195" y="-836943"/>
              <a:ext cx="16604" cy="2808436"/>
            </a:xfrm>
            <a:custGeom>
              <a:avLst/>
              <a:gdLst/>
              <a:ahLst/>
              <a:cxnLst/>
              <a:rect l="l" t="t" r="r" b="b"/>
              <a:pathLst>
                <a:path w="94" h="12610" extrusionOk="0">
                  <a:moveTo>
                    <a:pt x="1" y="0"/>
                  </a:moveTo>
                  <a:lnTo>
                    <a:pt x="1" y="12610"/>
                  </a:lnTo>
                  <a:lnTo>
                    <a:pt x="94" y="12610"/>
                  </a:lnTo>
                  <a:lnTo>
                    <a:pt x="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2" name="Google Shape;1762;p45"/>
            <p:cNvSpPr/>
            <p:nvPr/>
          </p:nvSpPr>
          <p:spPr>
            <a:xfrm rot="-5400000">
              <a:off x="6699616" y="509694"/>
              <a:ext cx="109695" cy="10969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3" name="Google Shape;1763;p45"/>
            <p:cNvSpPr/>
            <p:nvPr/>
          </p:nvSpPr>
          <p:spPr>
            <a:xfrm rot="-5400000">
              <a:off x="7072794" y="-1818683"/>
              <a:ext cx="389143" cy="4141831"/>
            </a:xfrm>
            <a:custGeom>
              <a:avLst/>
              <a:gdLst/>
              <a:ahLst/>
              <a:cxnLst/>
              <a:rect l="l" t="t" r="r" b="b"/>
              <a:pathLst>
                <a:path w="2203" h="18597" extrusionOk="0">
                  <a:moveTo>
                    <a:pt x="2094" y="0"/>
                  </a:moveTo>
                  <a:lnTo>
                    <a:pt x="2094" y="8096"/>
                  </a:lnTo>
                  <a:lnTo>
                    <a:pt x="0" y="12005"/>
                  </a:lnTo>
                  <a:lnTo>
                    <a:pt x="0" y="18596"/>
                  </a:lnTo>
                  <a:lnTo>
                    <a:pt x="109" y="18596"/>
                  </a:lnTo>
                  <a:lnTo>
                    <a:pt x="109" y="12051"/>
                  </a:lnTo>
                  <a:lnTo>
                    <a:pt x="2203" y="8112"/>
                  </a:lnTo>
                  <a:lnTo>
                    <a:pt x="22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4" name="Google Shape;1764;p45"/>
            <p:cNvSpPr/>
            <p:nvPr/>
          </p:nvSpPr>
          <p:spPr>
            <a:xfrm rot="-5400000">
              <a:off x="5092318" y="10944"/>
              <a:ext cx="115171" cy="115348"/>
            </a:xfrm>
            <a:custGeom>
              <a:avLst/>
              <a:gdLst/>
              <a:ahLst/>
              <a:cxnLst/>
              <a:rect l="l" t="t" r="r" b="b"/>
              <a:pathLst>
                <a:path w="652" h="653" extrusionOk="0">
                  <a:moveTo>
                    <a:pt x="326" y="109"/>
                  </a:moveTo>
                  <a:cubicBezTo>
                    <a:pt x="465" y="109"/>
                    <a:pt x="558" y="202"/>
                    <a:pt x="558" y="342"/>
                  </a:cubicBezTo>
                  <a:cubicBezTo>
                    <a:pt x="558" y="482"/>
                    <a:pt x="465" y="575"/>
                    <a:pt x="326" y="575"/>
                  </a:cubicBezTo>
                  <a:cubicBezTo>
                    <a:pt x="186" y="575"/>
                    <a:pt x="93" y="466"/>
                    <a:pt x="93" y="342"/>
                  </a:cubicBezTo>
                  <a:cubicBezTo>
                    <a:pt x="93" y="202"/>
                    <a:pt x="202" y="109"/>
                    <a:pt x="326" y="109"/>
                  </a:cubicBezTo>
                  <a:close/>
                  <a:moveTo>
                    <a:pt x="326" y="1"/>
                  </a:moveTo>
                  <a:cubicBezTo>
                    <a:pt x="124" y="1"/>
                    <a:pt x="0" y="156"/>
                    <a:pt x="0" y="327"/>
                  </a:cubicBezTo>
                  <a:cubicBezTo>
                    <a:pt x="0" y="513"/>
                    <a:pt x="155" y="652"/>
                    <a:pt x="326" y="652"/>
                  </a:cubicBezTo>
                  <a:cubicBezTo>
                    <a:pt x="496" y="652"/>
                    <a:pt x="651" y="513"/>
                    <a:pt x="651" y="327"/>
                  </a:cubicBezTo>
                  <a:cubicBezTo>
                    <a:pt x="651" y="125"/>
                    <a:pt x="496" y="1"/>
                    <a:pt x="3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5" name="Google Shape;1765;p45"/>
            <p:cNvSpPr/>
            <p:nvPr/>
          </p:nvSpPr>
          <p:spPr>
            <a:xfrm rot="-5400000">
              <a:off x="7806618" y="-1596908"/>
              <a:ext cx="449555" cy="3375023"/>
            </a:xfrm>
            <a:custGeom>
              <a:avLst/>
              <a:gdLst/>
              <a:ahLst/>
              <a:cxnLst/>
              <a:rect l="l" t="t" r="r" b="b"/>
              <a:pathLst>
                <a:path w="2545" h="15154" extrusionOk="0">
                  <a:moveTo>
                    <a:pt x="2467" y="1"/>
                  </a:moveTo>
                  <a:lnTo>
                    <a:pt x="2467" y="4638"/>
                  </a:lnTo>
                  <a:lnTo>
                    <a:pt x="1" y="8950"/>
                  </a:lnTo>
                  <a:lnTo>
                    <a:pt x="1" y="8981"/>
                  </a:lnTo>
                  <a:lnTo>
                    <a:pt x="1" y="15154"/>
                  </a:lnTo>
                  <a:lnTo>
                    <a:pt x="94" y="15154"/>
                  </a:lnTo>
                  <a:lnTo>
                    <a:pt x="94" y="8996"/>
                  </a:lnTo>
                  <a:lnTo>
                    <a:pt x="2544" y="4669"/>
                  </a:lnTo>
                  <a:lnTo>
                    <a:pt x="2544" y="4654"/>
                  </a:lnTo>
                  <a:lnTo>
                    <a:pt x="254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6" name="Google Shape;1766;p45"/>
            <p:cNvSpPr/>
            <p:nvPr/>
          </p:nvSpPr>
          <p:spPr>
            <a:xfrm rot="-5400000">
              <a:off x="6236548" y="-180714"/>
              <a:ext cx="109872" cy="109695"/>
            </a:xfrm>
            <a:custGeom>
              <a:avLst/>
              <a:gdLst/>
              <a:ahLst/>
              <a:cxnLst/>
              <a:rect l="l" t="t" r="r" b="b"/>
              <a:pathLst>
                <a:path w="622" h="621" extrusionOk="0">
                  <a:moveTo>
                    <a:pt x="311" y="78"/>
                  </a:moveTo>
                  <a:cubicBezTo>
                    <a:pt x="435" y="78"/>
                    <a:pt x="544" y="187"/>
                    <a:pt x="544" y="311"/>
                  </a:cubicBezTo>
                  <a:cubicBezTo>
                    <a:pt x="544" y="450"/>
                    <a:pt x="435" y="543"/>
                    <a:pt x="311" y="543"/>
                  </a:cubicBezTo>
                  <a:cubicBezTo>
                    <a:pt x="171" y="543"/>
                    <a:pt x="78" y="450"/>
                    <a:pt x="78" y="311"/>
                  </a:cubicBezTo>
                  <a:cubicBezTo>
                    <a:pt x="78" y="187"/>
                    <a:pt x="202" y="78"/>
                    <a:pt x="311" y="78"/>
                  </a:cubicBezTo>
                  <a:close/>
                  <a:moveTo>
                    <a:pt x="311" y="0"/>
                  </a:moveTo>
                  <a:cubicBezTo>
                    <a:pt x="140" y="0"/>
                    <a:pt x="1" y="140"/>
                    <a:pt x="1" y="311"/>
                  </a:cubicBezTo>
                  <a:cubicBezTo>
                    <a:pt x="1" y="481"/>
                    <a:pt x="140" y="621"/>
                    <a:pt x="311" y="621"/>
                  </a:cubicBezTo>
                  <a:cubicBezTo>
                    <a:pt x="482" y="621"/>
                    <a:pt x="621" y="481"/>
                    <a:pt x="621" y="311"/>
                  </a:cubicBezTo>
                  <a:cubicBezTo>
                    <a:pt x="621" y="140"/>
                    <a:pt x="482" y="0"/>
                    <a:pt x="3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71" name="Google Shape;1771;p45"/>
          <p:cNvSpPr txBox="1">
            <a:spLocks noGrp="1"/>
          </p:cNvSpPr>
          <p:nvPr>
            <p:ph type="subTitle" idx="4294967295"/>
          </p:nvPr>
        </p:nvSpPr>
        <p:spPr>
          <a:xfrm>
            <a:off x="813253" y="1792401"/>
            <a:ext cx="1960800" cy="520896"/>
          </a:xfrm>
          <a:prstGeom prst="rect">
            <a:avLst/>
          </a:prstGeom>
          <a:solidFill>
            <a:srgbClr val="EF642D">
              <a:alpha val="38480"/>
            </a:srgb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Ubuntu" panose="020B0504030602030204" pitchFamily="34" charset="0"/>
                <a:ea typeface="Teko"/>
                <a:cs typeface="Teko"/>
                <a:sym typeface="Teko"/>
              </a:rPr>
              <a:t>Solution Architecture Team</a:t>
            </a:r>
            <a:endParaRPr sz="1600" dirty="0">
              <a:latin typeface="Ubuntu" panose="020B0504030602030204" pitchFamily="34" charset="0"/>
              <a:ea typeface="Teko"/>
              <a:cs typeface="Teko"/>
              <a:sym typeface="Teko"/>
            </a:endParaRPr>
          </a:p>
        </p:txBody>
      </p:sp>
      <p:sp>
        <p:nvSpPr>
          <p:cNvPr id="1772" name="Google Shape;1772;p45"/>
          <p:cNvSpPr txBox="1">
            <a:spLocks noGrp="1"/>
          </p:cNvSpPr>
          <p:nvPr>
            <p:ph type="subTitle" idx="4294967295"/>
          </p:nvPr>
        </p:nvSpPr>
        <p:spPr>
          <a:xfrm>
            <a:off x="6373553" y="1677894"/>
            <a:ext cx="1960800" cy="680464"/>
          </a:xfrm>
          <a:prstGeom prst="rect">
            <a:avLst/>
          </a:prstGeom>
          <a:solidFill>
            <a:srgbClr val="2E2D73">
              <a:alpha val="24400"/>
            </a:srgbClr>
          </a:solidFill>
        </p:spPr>
        <p:txBody>
          <a:bodyPr spcFirstLastPara="1" wrap="square" lIns="91425" tIns="91425" rIns="91425" bIns="91425" anchor="ctr" anchorCtr="0">
            <a:noAutofit/>
          </a:bodyPr>
          <a:lstStyle/>
          <a:p>
            <a:pPr marL="0" indent="0" algn="ctr">
              <a:buNone/>
            </a:pPr>
            <a:r>
              <a:rPr lang="en-US" sz="1600" dirty="0">
                <a:latin typeface="Ubuntu" panose="020B0504030602030204" pitchFamily="34" charset="0"/>
                <a:cs typeface="Teko"/>
                <a:sym typeface="Teko"/>
              </a:rPr>
              <a:t>Software Development Team</a:t>
            </a:r>
          </a:p>
        </p:txBody>
      </p:sp>
      <p:sp>
        <p:nvSpPr>
          <p:cNvPr id="1773" name="Google Shape;1773;p45"/>
          <p:cNvSpPr txBox="1">
            <a:spLocks noGrp="1"/>
          </p:cNvSpPr>
          <p:nvPr>
            <p:ph type="subTitle" idx="4294967295"/>
          </p:nvPr>
        </p:nvSpPr>
        <p:spPr>
          <a:xfrm>
            <a:off x="813253" y="3630528"/>
            <a:ext cx="1960800" cy="541422"/>
          </a:xfrm>
          <a:prstGeom prst="rect">
            <a:avLst/>
          </a:prstGeom>
          <a:solidFill>
            <a:srgbClr val="2E2D73">
              <a:alpha val="24400"/>
            </a:srgb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latin typeface="Ubuntu" panose="020B0504030602030204" pitchFamily="34" charset="0"/>
                <a:cs typeface="Teko"/>
                <a:sym typeface="Teko"/>
              </a:rPr>
              <a:t>App Development Team</a:t>
            </a:r>
          </a:p>
        </p:txBody>
      </p:sp>
      <p:sp>
        <p:nvSpPr>
          <p:cNvPr id="1774" name="Google Shape;1774;p45"/>
          <p:cNvSpPr txBox="1">
            <a:spLocks noGrp="1"/>
          </p:cNvSpPr>
          <p:nvPr>
            <p:ph type="subTitle" idx="4294967295"/>
          </p:nvPr>
        </p:nvSpPr>
        <p:spPr>
          <a:xfrm>
            <a:off x="6373553" y="3613434"/>
            <a:ext cx="1960800" cy="453030"/>
          </a:xfrm>
          <a:prstGeom prst="rect">
            <a:avLst/>
          </a:prstGeom>
          <a:solidFill>
            <a:srgbClr val="EF642D">
              <a:alpha val="38480"/>
            </a:srgbClr>
          </a:solidFill>
        </p:spPr>
        <p:txBody>
          <a:bodyPr spcFirstLastPara="1" wrap="square" lIns="91425" tIns="91425" rIns="91425" bIns="91425" anchor="ctr" anchorCtr="0">
            <a:noAutofit/>
          </a:bodyPr>
          <a:lstStyle/>
          <a:p>
            <a:pPr marL="0" lvl="0" indent="0" algn="ctr">
              <a:buNone/>
            </a:pPr>
            <a:r>
              <a:rPr lang="en-US" sz="1600" dirty="0">
                <a:latin typeface="Ubuntu" panose="020B0504030602030204" pitchFamily="34" charset="0"/>
                <a:cs typeface="Teko"/>
                <a:sym typeface="Teko"/>
              </a:rPr>
              <a:t>Quality Assurance Team</a:t>
            </a:r>
          </a:p>
        </p:txBody>
      </p:sp>
      <p:sp>
        <p:nvSpPr>
          <p:cNvPr id="1775" name="Google Shape;1775;p45"/>
          <p:cNvSpPr/>
          <p:nvPr/>
        </p:nvSpPr>
        <p:spPr>
          <a:xfrm>
            <a:off x="3684450" y="2098400"/>
            <a:ext cx="1775100" cy="1775100"/>
          </a:xfrm>
          <a:prstGeom prst="ellipse">
            <a:avLst/>
          </a:prstGeom>
          <a:solidFill>
            <a:srgbClr val="EF642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Dynamic leadership with vast industry experience from leading corporates in Bangladesh</a:t>
            </a:r>
            <a:endParaRPr sz="1200" dirty="0"/>
          </a:p>
        </p:txBody>
      </p:sp>
      <p:grpSp>
        <p:nvGrpSpPr>
          <p:cNvPr id="1776" name="Google Shape;1776;p45"/>
          <p:cNvGrpSpPr/>
          <p:nvPr/>
        </p:nvGrpSpPr>
        <p:grpSpPr>
          <a:xfrm>
            <a:off x="315337" y="3687573"/>
            <a:ext cx="439311" cy="439024"/>
            <a:chOff x="1526826" y="2103700"/>
            <a:chExt cx="375705" cy="375459"/>
          </a:xfrm>
          <a:solidFill>
            <a:srgbClr val="2E2D73"/>
          </a:solidFill>
        </p:grpSpPr>
        <p:sp>
          <p:nvSpPr>
            <p:cNvPr id="1777" name="Google Shape;1777;p45"/>
            <p:cNvSpPr/>
            <p:nvPr/>
          </p:nvSpPr>
          <p:spPr>
            <a:xfrm>
              <a:off x="1638401" y="2103700"/>
              <a:ext cx="65322" cy="176924"/>
            </a:xfrm>
            <a:custGeom>
              <a:avLst/>
              <a:gdLst/>
              <a:ahLst/>
              <a:cxnLst/>
              <a:rect l="l" t="t" r="r" b="b"/>
              <a:pathLst>
                <a:path w="2391" h="6476" extrusionOk="0">
                  <a:moveTo>
                    <a:pt x="2390" y="0"/>
                  </a:moveTo>
                  <a:cubicBezTo>
                    <a:pt x="1041" y="195"/>
                    <a:pt x="0" y="1363"/>
                    <a:pt x="0" y="2765"/>
                  </a:cubicBezTo>
                  <a:lnTo>
                    <a:pt x="0" y="3709"/>
                  </a:lnTo>
                  <a:cubicBezTo>
                    <a:pt x="0" y="5112"/>
                    <a:pt x="1041" y="6279"/>
                    <a:pt x="2390" y="6475"/>
                  </a:cubicBezTo>
                  <a:lnTo>
                    <a:pt x="23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8" name="Google Shape;1778;p45"/>
            <p:cNvSpPr/>
            <p:nvPr/>
          </p:nvSpPr>
          <p:spPr>
            <a:xfrm>
              <a:off x="1725688" y="2103700"/>
              <a:ext cx="65322" cy="176924"/>
            </a:xfrm>
            <a:custGeom>
              <a:avLst/>
              <a:gdLst/>
              <a:ahLst/>
              <a:cxnLst/>
              <a:rect l="l" t="t" r="r" b="b"/>
              <a:pathLst>
                <a:path w="2391" h="6476" extrusionOk="0">
                  <a:moveTo>
                    <a:pt x="1" y="0"/>
                  </a:moveTo>
                  <a:lnTo>
                    <a:pt x="1" y="6475"/>
                  </a:lnTo>
                  <a:cubicBezTo>
                    <a:pt x="1350" y="6279"/>
                    <a:pt x="2391" y="5112"/>
                    <a:pt x="2391" y="3709"/>
                  </a:cubicBezTo>
                  <a:lnTo>
                    <a:pt x="2391" y="2765"/>
                  </a:lnTo>
                  <a:cubicBezTo>
                    <a:pt x="2391" y="1363"/>
                    <a:pt x="1350" y="1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45"/>
            <p:cNvSpPr/>
            <p:nvPr/>
          </p:nvSpPr>
          <p:spPr>
            <a:xfrm>
              <a:off x="1725688" y="2189348"/>
              <a:ext cx="176842" cy="289647"/>
            </a:xfrm>
            <a:custGeom>
              <a:avLst/>
              <a:gdLst/>
              <a:ahLst/>
              <a:cxnLst/>
              <a:rect l="l" t="t" r="r" b="b"/>
              <a:pathLst>
                <a:path w="6473" h="10602" extrusionOk="0">
                  <a:moveTo>
                    <a:pt x="5719" y="1"/>
                  </a:moveTo>
                  <a:cubicBezTo>
                    <a:pt x="5304" y="1"/>
                    <a:pt x="4969" y="338"/>
                    <a:pt x="4969" y="751"/>
                  </a:cubicBezTo>
                  <a:lnTo>
                    <a:pt x="4969" y="3657"/>
                  </a:lnTo>
                  <a:cubicBezTo>
                    <a:pt x="4969" y="4074"/>
                    <a:pt x="4807" y="4465"/>
                    <a:pt x="4509" y="4761"/>
                  </a:cubicBezTo>
                  <a:lnTo>
                    <a:pt x="3069" y="6199"/>
                  </a:lnTo>
                  <a:lnTo>
                    <a:pt x="2498" y="5629"/>
                  </a:lnTo>
                  <a:lnTo>
                    <a:pt x="3938" y="4191"/>
                  </a:lnTo>
                  <a:cubicBezTo>
                    <a:pt x="4235" y="3897"/>
                    <a:pt x="4235" y="3415"/>
                    <a:pt x="3938" y="3120"/>
                  </a:cubicBezTo>
                  <a:cubicBezTo>
                    <a:pt x="3790" y="2972"/>
                    <a:pt x="3595" y="2898"/>
                    <a:pt x="3401" y="2898"/>
                  </a:cubicBezTo>
                  <a:cubicBezTo>
                    <a:pt x="3207" y="2898"/>
                    <a:pt x="3013" y="2972"/>
                    <a:pt x="2865" y="3120"/>
                  </a:cubicBezTo>
                  <a:lnTo>
                    <a:pt x="1" y="5977"/>
                  </a:lnTo>
                  <a:lnTo>
                    <a:pt x="1" y="10601"/>
                  </a:lnTo>
                  <a:lnTo>
                    <a:pt x="3706" y="10601"/>
                  </a:lnTo>
                  <a:lnTo>
                    <a:pt x="3706" y="8783"/>
                  </a:lnTo>
                  <a:lnTo>
                    <a:pt x="6471" y="5130"/>
                  </a:lnTo>
                  <a:lnTo>
                    <a:pt x="6471" y="766"/>
                  </a:lnTo>
                  <a:cubicBezTo>
                    <a:pt x="6473" y="360"/>
                    <a:pt x="6150" y="11"/>
                    <a:pt x="5740" y="1"/>
                  </a:cubicBezTo>
                  <a:cubicBezTo>
                    <a:pt x="5733" y="1"/>
                    <a:pt x="5726" y="1"/>
                    <a:pt x="57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0" name="Google Shape;1780;p45"/>
            <p:cNvSpPr/>
            <p:nvPr/>
          </p:nvSpPr>
          <p:spPr>
            <a:xfrm>
              <a:off x="1526826" y="2189403"/>
              <a:ext cx="176842" cy="289756"/>
            </a:xfrm>
            <a:custGeom>
              <a:avLst/>
              <a:gdLst/>
              <a:ahLst/>
              <a:cxnLst/>
              <a:rect l="l" t="t" r="r" b="b"/>
              <a:pathLst>
                <a:path w="6473" h="10606" extrusionOk="0">
                  <a:moveTo>
                    <a:pt x="754" y="0"/>
                  </a:moveTo>
                  <a:cubicBezTo>
                    <a:pt x="338" y="0"/>
                    <a:pt x="1" y="336"/>
                    <a:pt x="1" y="752"/>
                  </a:cubicBezTo>
                  <a:lnTo>
                    <a:pt x="1" y="5134"/>
                  </a:lnTo>
                  <a:lnTo>
                    <a:pt x="2767" y="8786"/>
                  </a:lnTo>
                  <a:lnTo>
                    <a:pt x="2767" y="10605"/>
                  </a:lnTo>
                  <a:lnTo>
                    <a:pt x="6473" y="10605"/>
                  </a:lnTo>
                  <a:lnTo>
                    <a:pt x="6473" y="5980"/>
                  </a:lnTo>
                  <a:lnTo>
                    <a:pt x="3608" y="3123"/>
                  </a:lnTo>
                  <a:cubicBezTo>
                    <a:pt x="3461" y="2974"/>
                    <a:pt x="3267" y="2899"/>
                    <a:pt x="3073" y="2899"/>
                  </a:cubicBezTo>
                  <a:cubicBezTo>
                    <a:pt x="2879" y="2899"/>
                    <a:pt x="2684" y="2973"/>
                    <a:pt x="2536" y="3121"/>
                  </a:cubicBezTo>
                  <a:cubicBezTo>
                    <a:pt x="2240" y="3416"/>
                    <a:pt x="2240" y="3898"/>
                    <a:pt x="2536" y="4192"/>
                  </a:cubicBezTo>
                  <a:lnTo>
                    <a:pt x="3977" y="5631"/>
                  </a:lnTo>
                  <a:lnTo>
                    <a:pt x="3406" y="6200"/>
                  </a:lnTo>
                  <a:lnTo>
                    <a:pt x="1964" y="4762"/>
                  </a:lnTo>
                  <a:cubicBezTo>
                    <a:pt x="1668" y="4468"/>
                    <a:pt x="1506" y="4074"/>
                    <a:pt x="1506" y="3657"/>
                  </a:cubicBezTo>
                  <a:lnTo>
                    <a:pt x="1506" y="770"/>
                  </a:lnTo>
                  <a:cubicBezTo>
                    <a:pt x="1506" y="359"/>
                    <a:pt x="1183" y="12"/>
                    <a:pt x="773" y="0"/>
                  </a:cubicBezTo>
                  <a:cubicBezTo>
                    <a:pt x="767" y="0"/>
                    <a:pt x="761" y="0"/>
                    <a:pt x="7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81" name="Google Shape;1781;p45"/>
          <p:cNvGrpSpPr/>
          <p:nvPr/>
        </p:nvGrpSpPr>
        <p:grpSpPr>
          <a:xfrm>
            <a:off x="328753" y="1830001"/>
            <a:ext cx="439279" cy="439184"/>
            <a:chOff x="2363201" y="2104192"/>
            <a:chExt cx="375677" cy="375595"/>
          </a:xfrm>
          <a:solidFill>
            <a:srgbClr val="2E2D73"/>
          </a:solidFill>
        </p:grpSpPr>
        <p:sp>
          <p:nvSpPr>
            <p:cNvPr id="1782" name="Google Shape;1782;p45"/>
            <p:cNvSpPr/>
            <p:nvPr/>
          </p:nvSpPr>
          <p:spPr>
            <a:xfrm>
              <a:off x="2533759" y="2170197"/>
              <a:ext cx="34560" cy="34560"/>
            </a:xfrm>
            <a:custGeom>
              <a:avLst/>
              <a:gdLst/>
              <a:ahLst/>
              <a:cxnLst/>
              <a:rect l="l" t="t" r="r" b="b"/>
              <a:pathLst>
                <a:path w="1265" h="1265" extrusionOk="0">
                  <a:moveTo>
                    <a:pt x="633" y="0"/>
                  </a:moveTo>
                  <a:cubicBezTo>
                    <a:pt x="283" y="0"/>
                    <a:pt x="0" y="283"/>
                    <a:pt x="0" y="632"/>
                  </a:cubicBezTo>
                  <a:cubicBezTo>
                    <a:pt x="0" y="980"/>
                    <a:pt x="283" y="1265"/>
                    <a:pt x="633" y="1265"/>
                  </a:cubicBezTo>
                  <a:cubicBezTo>
                    <a:pt x="982" y="1265"/>
                    <a:pt x="1265" y="980"/>
                    <a:pt x="1265" y="632"/>
                  </a:cubicBezTo>
                  <a:cubicBezTo>
                    <a:pt x="1265" y="283"/>
                    <a:pt x="982" y="0"/>
                    <a:pt x="6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45"/>
            <p:cNvSpPr/>
            <p:nvPr/>
          </p:nvSpPr>
          <p:spPr>
            <a:xfrm>
              <a:off x="2467426" y="2104192"/>
              <a:ext cx="167226" cy="166488"/>
            </a:xfrm>
            <a:custGeom>
              <a:avLst/>
              <a:gdLst/>
              <a:ahLst/>
              <a:cxnLst/>
              <a:rect l="l" t="t" r="r" b="b"/>
              <a:pathLst>
                <a:path w="6121" h="6094" extrusionOk="0">
                  <a:moveTo>
                    <a:pt x="3061" y="1612"/>
                  </a:moveTo>
                  <a:cubicBezTo>
                    <a:pt x="3852" y="1612"/>
                    <a:pt x="4497" y="2256"/>
                    <a:pt x="4497" y="3048"/>
                  </a:cubicBezTo>
                  <a:cubicBezTo>
                    <a:pt x="4499" y="3839"/>
                    <a:pt x="3854" y="4483"/>
                    <a:pt x="3061" y="4483"/>
                  </a:cubicBezTo>
                  <a:cubicBezTo>
                    <a:pt x="2267" y="4483"/>
                    <a:pt x="1625" y="3839"/>
                    <a:pt x="1625" y="3048"/>
                  </a:cubicBezTo>
                  <a:cubicBezTo>
                    <a:pt x="1625" y="2255"/>
                    <a:pt x="2269" y="1612"/>
                    <a:pt x="3061" y="1612"/>
                  </a:cubicBezTo>
                  <a:close/>
                  <a:moveTo>
                    <a:pt x="2658" y="0"/>
                  </a:moveTo>
                  <a:lnTo>
                    <a:pt x="2658" y="843"/>
                  </a:lnTo>
                  <a:cubicBezTo>
                    <a:pt x="2658" y="843"/>
                    <a:pt x="2043" y="1026"/>
                    <a:pt x="1787" y="1203"/>
                  </a:cubicBezTo>
                  <a:lnTo>
                    <a:pt x="1189" y="607"/>
                  </a:lnTo>
                  <a:lnTo>
                    <a:pt x="619" y="1177"/>
                  </a:lnTo>
                  <a:lnTo>
                    <a:pt x="1217" y="1773"/>
                  </a:lnTo>
                  <a:cubicBezTo>
                    <a:pt x="1039" y="2029"/>
                    <a:pt x="912" y="2327"/>
                    <a:pt x="856" y="2658"/>
                  </a:cubicBezTo>
                  <a:lnTo>
                    <a:pt x="1" y="2658"/>
                  </a:lnTo>
                  <a:lnTo>
                    <a:pt x="1" y="3436"/>
                  </a:lnTo>
                  <a:lnTo>
                    <a:pt x="856" y="3436"/>
                  </a:lnTo>
                  <a:cubicBezTo>
                    <a:pt x="915" y="3757"/>
                    <a:pt x="1039" y="4053"/>
                    <a:pt x="1217" y="4312"/>
                  </a:cubicBezTo>
                  <a:lnTo>
                    <a:pt x="619" y="4911"/>
                  </a:lnTo>
                  <a:lnTo>
                    <a:pt x="1189" y="5484"/>
                  </a:lnTo>
                  <a:lnTo>
                    <a:pt x="1787" y="4885"/>
                  </a:lnTo>
                  <a:cubicBezTo>
                    <a:pt x="2043" y="5065"/>
                    <a:pt x="2339" y="5191"/>
                    <a:pt x="2658" y="5248"/>
                  </a:cubicBezTo>
                  <a:lnTo>
                    <a:pt x="2658" y="6094"/>
                  </a:lnTo>
                  <a:lnTo>
                    <a:pt x="3464" y="6094"/>
                  </a:lnTo>
                  <a:lnTo>
                    <a:pt x="3464" y="5266"/>
                  </a:lnTo>
                  <a:cubicBezTo>
                    <a:pt x="3784" y="5207"/>
                    <a:pt x="4081" y="5083"/>
                    <a:pt x="4339" y="4905"/>
                  </a:cubicBezTo>
                  <a:lnTo>
                    <a:pt x="4938" y="5502"/>
                  </a:lnTo>
                  <a:lnTo>
                    <a:pt x="5511" y="4933"/>
                  </a:lnTo>
                  <a:lnTo>
                    <a:pt x="4912" y="4335"/>
                  </a:lnTo>
                  <a:cubicBezTo>
                    <a:pt x="5092" y="4079"/>
                    <a:pt x="5218" y="3783"/>
                    <a:pt x="5275" y="3464"/>
                  </a:cubicBezTo>
                  <a:lnTo>
                    <a:pt x="6121" y="3464"/>
                  </a:lnTo>
                  <a:lnTo>
                    <a:pt x="6121" y="2658"/>
                  </a:lnTo>
                  <a:lnTo>
                    <a:pt x="5266" y="2658"/>
                  </a:lnTo>
                  <a:cubicBezTo>
                    <a:pt x="5208" y="2337"/>
                    <a:pt x="5083" y="2041"/>
                    <a:pt x="4904" y="1783"/>
                  </a:cubicBezTo>
                  <a:lnTo>
                    <a:pt x="5502" y="1184"/>
                  </a:lnTo>
                  <a:lnTo>
                    <a:pt x="4932" y="611"/>
                  </a:lnTo>
                  <a:lnTo>
                    <a:pt x="4336" y="1209"/>
                  </a:lnTo>
                  <a:cubicBezTo>
                    <a:pt x="4080" y="1030"/>
                    <a:pt x="3782" y="904"/>
                    <a:pt x="3464" y="847"/>
                  </a:cubicBezTo>
                  <a:lnTo>
                    <a:pt x="34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45"/>
            <p:cNvSpPr/>
            <p:nvPr/>
          </p:nvSpPr>
          <p:spPr>
            <a:xfrm>
              <a:off x="2562063" y="2190140"/>
              <a:ext cx="176815" cy="289619"/>
            </a:xfrm>
            <a:custGeom>
              <a:avLst/>
              <a:gdLst/>
              <a:ahLst/>
              <a:cxnLst/>
              <a:rect l="l" t="t" r="r" b="b"/>
              <a:pathLst>
                <a:path w="6472" h="10601" extrusionOk="0">
                  <a:moveTo>
                    <a:pt x="5718" y="1"/>
                  </a:moveTo>
                  <a:cubicBezTo>
                    <a:pt x="5303" y="1"/>
                    <a:pt x="4969" y="338"/>
                    <a:pt x="4969" y="751"/>
                  </a:cubicBezTo>
                  <a:lnTo>
                    <a:pt x="4969" y="3655"/>
                  </a:lnTo>
                  <a:cubicBezTo>
                    <a:pt x="4969" y="4073"/>
                    <a:pt x="4806" y="4464"/>
                    <a:pt x="4509" y="4759"/>
                  </a:cubicBezTo>
                  <a:lnTo>
                    <a:pt x="3067" y="6197"/>
                  </a:lnTo>
                  <a:lnTo>
                    <a:pt x="2495" y="5627"/>
                  </a:lnTo>
                  <a:lnTo>
                    <a:pt x="3937" y="4190"/>
                  </a:lnTo>
                  <a:cubicBezTo>
                    <a:pt x="4235" y="3894"/>
                    <a:pt x="4235" y="3414"/>
                    <a:pt x="3937" y="3118"/>
                  </a:cubicBezTo>
                  <a:cubicBezTo>
                    <a:pt x="3789" y="2970"/>
                    <a:pt x="3595" y="2897"/>
                    <a:pt x="3400" y="2897"/>
                  </a:cubicBezTo>
                  <a:cubicBezTo>
                    <a:pt x="3206" y="2897"/>
                    <a:pt x="3012" y="2970"/>
                    <a:pt x="2865" y="3118"/>
                  </a:cubicBezTo>
                  <a:lnTo>
                    <a:pt x="0" y="5975"/>
                  </a:lnTo>
                  <a:lnTo>
                    <a:pt x="0" y="10600"/>
                  </a:lnTo>
                  <a:lnTo>
                    <a:pt x="3707" y="10600"/>
                  </a:lnTo>
                  <a:lnTo>
                    <a:pt x="3707" y="8783"/>
                  </a:lnTo>
                  <a:lnTo>
                    <a:pt x="6472" y="5131"/>
                  </a:lnTo>
                  <a:lnTo>
                    <a:pt x="6472" y="769"/>
                  </a:lnTo>
                  <a:cubicBezTo>
                    <a:pt x="6472" y="360"/>
                    <a:pt x="6150" y="11"/>
                    <a:pt x="5739" y="1"/>
                  </a:cubicBezTo>
                  <a:cubicBezTo>
                    <a:pt x="5732" y="1"/>
                    <a:pt x="5725" y="1"/>
                    <a:pt x="57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5" name="Google Shape;1785;p45"/>
            <p:cNvSpPr/>
            <p:nvPr/>
          </p:nvSpPr>
          <p:spPr>
            <a:xfrm>
              <a:off x="2363201" y="2190140"/>
              <a:ext cx="176788" cy="289647"/>
            </a:xfrm>
            <a:custGeom>
              <a:avLst/>
              <a:gdLst/>
              <a:ahLst/>
              <a:cxnLst/>
              <a:rect l="l" t="t" r="r" b="b"/>
              <a:pathLst>
                <a:path w="6471" h="10602" extrusionOk="0">
                  <a:moveTo>
                    <a:pt x="750" y="1"/>
                  </a:moveTo>
                  <a:cubicBezTo>
                    <a:pt x="335" y="1"/>
                    <a:pt x="0" y="338"/>
                    <a:pt x="0" y="751"/>
                  </a:cubicBezTo>
                  <a:lnTo>
                    <a:pt x="0" y="5131"/>
                  </a:lnTo>
                  <a:lnTo>
                    <a:pt x="2766" y="8783"/>
                  </a:lnTo>
                  <a:lnTo>
                    <a:pt x="2766" y="10602"/>
                  </a:lnTo>
                  <a:lnTo>
                    <a:pt x="6470" y="10602"/>
                  </a:lnTo>
                  <a:lnTo>
                    <a:pt x="6470" y="5978"/>
                  </a:lnTo>
                  <a:lnTo>
                    <a:pt x="3606" y="3121"/>
                  </a:lnTo>
                  <a:cubicBezTo>
                    <a:pt x="3459" y="2973"/>
                    <a:pt x="3266" y="2899"/>
                    <a:pt x="3072" y="2899"/>
                  </a:cubicBezTo>
                  <a:cubicBezTo>
                    <a:pt x="2878" y="2899"/>
                    <a:pt x="2684" y="2973"/>
                    <a:pt x="2535" y="3121"/>
                  </a:cubicBezTo>
                  <a:cubicBezTo>
                    <a:pt x="2182" y="3356"/>
                    <a:pt x="2138" y="3795"/>
                    <a:pt x="2438" y="4095"/>
                  </a:cubicBezTo>
                  <a:lnTo>
                    <a:pt x="3977" y="5629"/>
                  </a:lnTo>
                  <a:lnTo>
                    <a:pt x="3405" y="6199"/>
                  </a:lnTo>
                  <a:lnTo>
                    <a:pt x="1964" y="4762"/>
                  </a:lnTo>
                  <a:cubicBezTo>
                    <a:pt x="1668" y="4466"/>
                    <a:pt x="1503" y="4073"/>
                    <a:pt x="1503" y="3657"/>
                  </a:cubicBezTo>
                  <a:lnTo>
                    <a:pt x="1503" y="770"/>
                  </a:lnTo>
                  <a:cubicBezTo>
                    <a:pt x="1503" y="360"/>
                    <a:pt x="1181" y="11"/>
                    <a:pt x="771" y="1"/>
                  </a:cubicBezTo>
                  <a:cubicBezTo>
                    <a:pt x="764" y="1"/>
                    <a:pt x="757" y="1"/>
                    <a:pt x="7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86" name="Google Shape;1786;p45"/>
          <p:cNvGrpSpPr/>
          <p:nvPr/>
        </p:nvGrpSpPr>
        <p:grpSpPr>
          <a:xfrm>
            <a:off x="8413410" y="3586237"/>
            <a:ext cx="383024" cy="437618"/>
            <a:chOff x="3158404" y="2105585"/>
            <a:chExt cx="327567" cy="374257"/>
          </a:xfrm>
          <a:solidFill>
            <a:srgbClr val="2E2D73"/>
          </a:solidFill>
        </p:grpSpPr>
        <p:sp>
          <p:nvSpPr>
            <p:cNvPr id="1787" name="Google Shape;1787;p45"/>
            <p:cNvSpPr/>
            <p:nvPr/>
          </p:nvSpPr>
          <p:spPr>
            <a:xfrm>
              <a:off x="3223972" y="2182928"/>
              <a:ext cx="155970" cy="84883"/>
            </a:xfrm>
            <a:custGeom>
              <a:avLst/>
              <a:gdLst/>
              <a:ahLst/>
              <a:cxnLst/>
              <a:rect l="l" t="t" r="r" b="b"/>
              <a:pathLst>
                <a:path w="5709" h="3107" extrusionOk="0">
                  <a:moveTo>
                    <a:pt x="3424" y="0"/>
                  </a:moveTo>
                  <a:cubicBezTo>
                    <a:pt x="3090" y="0"/>
                    <a:pt x="2778" y="132"/>
                    <a:pt x="2545" y="371"/>
                  </a:cubicBezTo>
                  <a:lnTo>
                    <a:pt x="2358" y="567"/>
                  </a:lnTo>
                  <a:lnTo>
                    <a:pt x="2104" y="464"/>
                  </a:lnTo>
                  <a:cubicBezTo>
                    <a:pt x="2008" y="426"/>
                    <a:pt x="1907" y="406"/>
                    <a:pt x="1802" y="406"/>
                  </a:cubicBezTo>
                  <a:cubicBezTo>
                    <a:pt x="1356" y="406"/>
                    <a:pt x="992" y="766"/>
                    <a:pt x="992" y="1210"/>
                  </a:cubicBezTo>
                  <a:lnTo>
                    <a:pt x="1020" y="1223"/>
                  </a:lnTo>
                  <a:lnTo>
                    <a:pt x="1020" y="1585"/>
                  </a:lnTo>
                  <a:lnTo>
                    <a:pt x="657" y="1628"/>
                  </a:lnTo>
                  <a:cubicBezTo>
                    <a:pt x="282" y="1672"/>
                    <a:pt x="0" y="1990"/>
                    <a:pt x="0" y="2368"/>
                  </a:cubicBezTo>
                  <a:cubicBezTo>
                    <a:pt x="0" y="2778"/>
                    <a:pt x="746" y="3106"/>
                    <a:pt x="746" y="3106"/>
                  </a:cubicBezTo>
                  <a:lnTo>
                    <a:pt x="4909" y="3106"/>
                  </a:lnTo>
                  <a:cubicBezTo>
                    <a:pt x="5263" y="3106"/>
                    <a:pt x="5610" y="2816"/>
                    <a:pt x="5656" y="2459"/>
                  </a:cubicBezTo>
                  <a:cubicBezTo>
                    <a:pt x="5709" y="2040"/>
                    <a:pt x="5410" y="1670"/>
                    <a:pt x="5002" y="1622"/>
                  </a:cubicBezTo>
                  <a:lnTo>
                    <a:pt x="4641" y="1579"/>
                  </a:lnTo>
                  <a:lnTo>
                    <a:pt x="4645" y="1212"/>
                  </a:lnTo>
                  <a:cubicBezTo>
                    <a:pt x="4643" y="544"/>
                    <a:pt x="4097" y="0"/>
                    <a:pt x="34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8" name="Google Shape;1788;p45"/>
            <p:cNvSpPr/>
            <p:nvPr/>
          </p:nvSpPr>
          <p:spPr>
            <a:xfrm>
              <a:off x="3158404" y="2105585"/>
              <a:ext cx="327567" cy="374257"/>
            </a:xfrm>
            <a:custGeom>
              <a:avLst/>
              <a:gdLst/>
              <a:ahLst/>
              <a:cxnLst/>
              <a:rect l="l" t="t" r="r" b="b"/>
              <a:pathLst>
                <a:path w="11990" h="13699" extrusionOk="0">
                  <a:moveTo>
                    <a:pt x="5832" y="2022"/>
                  </a:moveTo>
                  <a:cubicBezTo>
                    <a:pt x="6840" y="2022"/>
                    <a:pt x="7676" y="2762"/>
                    <a:pt x="7829" y="3728"/>
                  </a:cubicBezTo>
                  <a:cubicBezTo>
                    <a:pt x="8465" y="3949"/>
                    <a:pt x="8901" y="4569"/>
                    <a:pt x="8865" y="5273"/>
                  </a:cubicBezTo>
                  <a:cubicBezTo>
                    <a:pt x="8821" y="6101"/>
                    <a:pt x="8120" y="6743"/>
                    <a:pt x="7293" y="6743"/>
                  </a:cubicBezTo>
                  <a:lnTo>
                    <a:pt x="3140" y="6743"/>
                  </a:lnTo>
                  <a:cubicBezTo>
                    <a:pt x="2285" y="6743"/>
                    <a:pt x="1589" y="6047"/>
                    <a:pt x="1589" y="5191"/>
                  </a:cubicBezTo>
                  <a:cubicBezTo>
                    <a:pt x="1589" y="4517"/>
                    <a:pt x="2021" y="3934"/>
                    <a:pt x="2635" y="3725"/>
                  </a:cubicBezTo>
                  <a:cubicBezTo>
                    <a:pt x="2783" y="2988"/>
                    <a:pt x="3435" y="2431"/>
                    <a:pt x="4216" y="2431"/>
                  </a:cubicBezTo>
                  <a:cubicBezTo>
                    <a:pt x="4334" y="2431"/>
                    <a:pt x="4452" y="2444"/>
                    <a:pt x="4564" y="2469"/>
                  </a:cubicBezTo>
                  <a:cubicBezTo>
                    <a:pt x="4922" y="2180"/>
                    <a:pt x="5363" y="2022"/>
                    <a:pt x="5832" y="2022"/>
                  </a:cubicBezTo>
                  <a:close/>
                  <a:moveTo>
                    <a:pt x="5238" y="0"/>
                  </a:moveTo>
                  <a:cubicBezTo>
                    <a:pt x="2351" y="0"/>
                    <a:pt x="0" y="2345"/>
                    <a:pt x="0" y="5227"/>
                  </a:cubicBezTo>
                  <a:cubicBezTo>
                    <a:pt x="0" y="6651"/>
                    <a:pt x="586" y="8018"/>
                    <a:pt x="1616" y="9001"/>
                  </a:cubicBezTo>
                  <a:lnTo>
                    <a:pt x="1616" y="13698"/>
                  </a:lnTo>
                  <a:lnTo>
                    <a:pt x="8062" y="13698"/>
                  </a:lnTo>
                  <a:lnTo>
                    <a:pt x="8062" y="11281"/>
                  </a:lnTo>
                  <a:lnTo>
                    <a:pt x="10479" y="11281"/>
                  </a:lnTo>
                  <a:lnTo>
                    <a:pt x="10479" y="9322"/>
                  </a:lnTo>
                  <a:lnTo>
                    <a:pt x="11990" y="9322"/>
                  </a:lnTo>
                  <a:lnTo>
                    <a:pt x="10476" y="5155"/>
                  </a:lnTo>
                  <a:cubicBezTo>
                    <a:pt x="10438" y="2307"/>
                    <a:pt x="8103" y="0"/>
                    <a:pt x="52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89" name="Google Shape;1789;p45"/>
          <p:cNvGrpSpPr/>
          <p:nvPr/>
        </p:nvGrpSpPr>
        <p:grpSpPr>
          <a:xfrm>
            <a:off x="8379574" y="1830001"/>
            <a:ext cx="439248" cy="439248"/>
            <a:chOff x="3983714" y="2104192"/>
            <a:chExt cx="375650" cy="375650"/>
          </a:xfrm>
          <a:solidFill>
            <a:srgbClr val="2E2D73"/>
          </a:solidFill>
        </p:grpSpPr>
        <p:sp>
          <p:nvSpPr>
            <p:cNvPr id="1790" name="Google Shape;1790;p45"/>
            <p:cNvSpPr/>
            <p:nvPr/>
          </p:nvSpPr>
          <p:spPr>
            <a:xfrm>
              <a:off x="3983714" y="2104192"/>
              <a:ext cx="375650" cy="166543"/>
            </a:xfrm>
            <a:custGeom>
              <a:avLst/>
              <a:gdLst/>
              <a:ahLst/>
              <a:cxnLst/>
              <a:rect l="l" t="t" r="r" b="b"/>
              <a:pathLst>
                <a:path w="13750" h="6096" extrusionOk="0">
                  <a:moveTo>
                    <a:pt x="4054" y="1610"/>
                  </a:moveTo>
                  <a:lnTo>
                    <a:pt x="4054" y="2416"/>
                  </a:lnTo>
                  <a:lnTo>
                    <a:pt x="3249" y="2416"/>
                  </a:lnTo>
                  <a:lnTo>
                    <a:pt x="3249" y="1610"/>
                  </a:lnTo>
                  <a:close/>
                  <a:moveTo>
                    <a:pt x="5665" y="1610"/>
                  </a:moveTo>
                  <a:lnTo>
                    <a:pt x="5665" y="2416"/>
                  </a:lnTo>
                  <a:lnTo>
                    <a:pt x="4859" y="2416"/>
                  </a:lnTo>
                  <a:lnTo>
                    <a:pt x="4859" y="1610"/>
                  </a:lnTo>
                  <a:close/>
                  <a:moveTo>
                    <a:pt x="2416" y="1612"/>
                  </a:moveTo>
                  <a:lnTo>
                    <a:pt x="2416" y="2418"/>
                  </a:lnTo>
                  <a:lnTo>
                    <a:pt x="1611" y="2418"/>
                  </a:lnTo>
                  <a:lnTo>
                    <a:pt x="1611" y="1612"/>
                  </a:lnTo>
                  <a:close/>
                  <a:moveTo>
                    <a:pt x="7276" y="1612"/>
                  </a:moveTo>
                  <a:lnTo>
                    <a:pt x="7276" y="2418"/>
                  </a:lnTo>
                  <a:lnTo>
                    <a:pt x="6471" y="2418"/>
                  </a:lnTo>
                  <a:lnTo>
                    <a:pt x="6471" y="1612"/>
                  </a:lnTo>
                  <a:close/>
                  <a:moveTo>
                    <a:pt x="8888" y="1612"/>
                  </a:moveTo>
                  <a:lnTo>
                    <a:pt x="8888" y="2418"/>
                  </a:lnTo>
                  <a:lnTo>
                    <a:pt x="8082" y="2418"/>
                  </a:lnTo>
                  <a:lnTo>
                    <a:pt x="8082" y="1612"/>
                  </a:lnTo>
                  <a:close/>
                  <a:moveTo>
                    <a:pt x="10526" y="1612"/>
                  </a:moveTo>
                  <a:lnTo>
                    <a:pt x="10526" y="2418"/>
                  </a:lnTo>
                  <a:lnTo>
                    <a:pt x="9720" y="2418"/>
                  </a:lnTo>
                  <a:lnTo>
                    <a:pt x="9720" y="1612"/>
                  </a:lnTo>
                  <a:close/>
                  <a:moveTo>
                    <a:pt x="12138" y="1612"/>
                  </a:moveTo>
                  <a:lnTo>
                    <a:pt x="12138" y="2418"/>
                  </a:lnTo>
                  <a:lnTo>
                    <a:pt x="11332" y="2418"/>
                  </a:lnTo>
                  <a:lnTo>
                    <a:pt x="11332" y="1612"/>
                  </a:lnTo>
                  <a:close/>
                  <a:moveTo>
                    <a:pt x="0" y="0"/>
                  </a:moveTo>
                  <a:lnTo>
                    <a:pt x="0" y="4028"/>
                  </a:lnTo>
                  <a:lnTo>
                    <a:pt x="5423" y="4028"/>
                  </a:lnTo>
                  <a:lnTo>
                    <a:pt x="7490" y="6095"/>
                  </a:lnTo>
                  <a:lnTo>
                    <a:pt x="10339" y="6095"/>
                  </a:lnTo>
                  <a:lnTo>
                    <a:pt x="8271" y="4028"/>
                  </a:lnTo>
                  <a:lnTo>
                    <a:pt x="13750" y="4028"/>
                  </a:lnTo>
                  <a:lnTo>
                    <a:pt x="137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1" name="Google Shape;1791;p45"/>
            <p:cNvSpPr/>
            <p:nvPr/>
          </p:nvSpPr>
          <p:spPr>
            <a:xfrm>
              <a:off x="4027699" y="2413754"/>
              <a:ext cx="121110" cy="66087"/>
            </a:xfrm>
            <a:custGeom>
              <a:avLst/>
              <a:gdLst/>
              <a:ahLst/>
              <a:cxnLst/>
              <a:rect l="l" t="t" r="r" b="b"/>
              <a:pathLst>
                <a:path w="4433" h="2419" extrusionOk="0">
                  <a:moveTo>
                    <a:pt x="1" y="1"/>
                  </a:moveTo>
                  <a:lnTo>
                    <a:pt x="1" y="2418"/>
                  </a:lnTo>
                  <a:lnTo>
                    <a:pt x="806" y="2418"/>
                  </a:lnTo>
                  <a:lnTo>
                    <a:pt x="806" y="806"/>
                  </a:lnTo>
                  <a:lnTo>
                    <a:pt x="3627" y="806"/>
                  </a:lnTo>
                  <a:lnTo>
                    <a:pt x="3627" y="2418"/>
                  </a:lnTo>
                  <a:lnTo>
                    <a:pt x="4433" y="2418"/>
                  </a:lnTo>
                  <a:lnTo>
                    <a:pt x="443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2" name="Google Shape;1792;p45"/>
            <p:cNvSpPr/>
            <p:nvPr/>
          </p:nvSpPr>
          <p:spPr>
            <a:xfrm>
              <a:off x="4129384" y="2292700"/>
              <a:ext cx="174930" cy="55077"/>
            </a:xfrm>
            <a:custGeom>
              <a:avLst/>
              <a:gdLst/>
              <a:ahLst/>
              <a:cxnLst/>
              <a:rect l="l" t="t" r="r" b="b"/>
              <a:pathLst>
                <a:path w="6403" h="2016" extrusionOk="0">
                  <a:moveTo>
                    <a:pt x="0" y="1"/>
                  </a:moveTo>
                  <a:cubicBezTo>
                    <a:pt x="194" y="290"/>
                    <a:pt x="305" y="637"/>
                    <a:pt x="305" y="1009"/>
                  </a:cubicBezTo>
                  <a:lnTo>
                    <a:pt x="305" y="2016"/>
                  </a:lnTo>
                  <a:lnTo>
                    <a:pt x="5395" y="2016"/>
                  </a:lnTo>
                  <a:cubicBezTo>
                    <a:pt x="5952" y="2016"/>
                    <a:pt x="6403" y="1566"/>
                    <a:pt x="6403" y="1009"/>
                  </a:cubicBezTo>
                  <a:cubicBezTo>
                    <a:pt x="6403" y="452"/>
                    <a:pt x="5952" y="1"/>
                    <a:pt x="5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3" name="Google Shape;1793;p45"/>
            <p:cNvSpPr/>
            <p:nvPr/>
          </p:nvSpPr>
          <p:spPr>
            <a:xfrm>
              <a:off x="4060729" y="2292700"/>
              <a:ext cx="55050" cy="99117"/>
            </a:xfrm>
            <a:custGeom>
              <a:avLst/>
              <a:gdLst/>
              <a:ahLst/>
              <a:cxnLst/>
              <a:rect l="l" t="t" r="r" b="b"/>
              <a:pathLst>
                <a:path w="2015" h="3628" extrusionOk="0">
                  <a:moveTo>
                    <a:pt x="1007" y="1"/>
                  </a:moveTo>
                  <a:cubicBezTo>
                    <a:pt x="450" y="1"/>
                    <a:pt x="0" y="452"/>
                    <a:pt x="0" y="1009"/>
                  </a:cubicBezTo>
                  <a:lnTo>
                    <a:pt x="0" y="3627"/>
                  </a:lnTo>
                  <a:lnTo>
                    <a:pt x="2015" y="3627"/>
                  </a:lnTo>
                  <a:lnTo>
                    <a:pt x="2015" y="1009"/>
                  </a:lnTo>
                  <a:cubicBezTo>
                    <a:pt x="2015" y="452"/>
                    <a:pt x="1564" y="1"/>
                    <a:pt x="10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1794" name="Google Shape;1794;p45"/>
          <p:cNvCxnSpPr>
            <a:cxnSpLocks/>
            <a:stCxn id="1775" idx="7"/>
            <a:endCxn id="1772" idx="1"/>
          </p:cNvCxnSpPr>
          <p:nvPr/>
        </p:nvCxnSpPr>
        <p:spPr>
          <a:xfrm rot="5400000" flipH="1" flipV="1">
            <a:off x="5616458" y="1601262"/>
            <a:ext cx="340231" cy="1173960"/>
          </a:xfrm>
          <a:prstGeom prst="bentConnector2">
            <a:avLst/>
          </a:prstGeom>
          <a:noFill/>
          <a:ln w="9525" cap="flat" cmpd="sng">
            <a:solidFill>
              <a:schemeClr val="dk2"/>
            </a:solidFill>
            <a:prstDash val="solid"/>
            <a:round/>
            <a:headEnd type="none" w="med" len="med"/>
            <a:tailEnd type="none" w="med" len="med"/>
          </a:ln>
        </p:spPr>
      </p:cxnSp>
      <p:cxnSp>
        <p:nvCxnSpPr>
          <p:cNvPr id="1795" name="Google Shape;1795;p45"/>
          <p:cNvCxnSpPr>
            <a:cxnSpLocks/>
            <a:stCxn id="1775" idx="3"/>
            <a:endCxn id="1773" idx="3"/>
          </p:cNvCxnSpPr>
          <p:nvPr/>
        </p:nvCxnSpPr>
        <p:spPr>
          <a:xfrm rot="5400000">
            <a:off x="3215382" y="3172214"/>
            <a:ext cx="287696" cy="1170354"/>
          </a:xfrm>
          <a:prstGeom prst="bentConnector2">
            <a:avLst/>
          </a:prstGeom>
          <a:noFill/>
          <a:ln w="9525" cap="flat" cmpd="sng">
            <a:solidFill>
              <a:schemeClr val="dk2"/>
            </a:solidFill>
            <a:prstDash val="solid"/>
            <a:round/>
            <a:headEnd type="none" w="med" len="med"/>
            <a:tailEnd type="none" w="med" len="med"/>
          </a:ln>
        </p:spPr>
      </p:cxnSp>
      <p:cxnSp>
        <p:nvCxnSpPr>
          <p:cNvPr id="1796" name="Google Shape;1796;p45"/>
          <p:cNvCxnSpPr>
            <a:cxnSpLocks/>
            <a:stCxn id="1771" idx="3"/>
            <a:endCxn id="1775" idx="1"/>
          </p:cNvCxnSpPr>
          <p:nvPr/>
        </p:nvCxnSpPr>
        <p:spPr>
          <a:xfrm>
            <a:off x="2774053" y="2052849"/>
            <a:ext cx="1170354" cy="305508"/>
          </a:xfrm>
          <a:prstGeom prst="bentConnector2">
            <a:avLst/>
          </a:prstGeom>
          <a:noFill/>
          <a:ln w="9525" cap="flat" cmpd="sng">
            <a:solidFill>
              <a:schemeClr val="lt2"/>
            </a:solidFill>
            <a:prstDash val="solid"/>
            <a:round/>
            <a:headEnd type="none" w="med" len="med"/>
            <a:tailEnd type="none" w="med" len="med"/>
          </a:ln>
        </p:spPr>
      </p:cxnSp>
      <p:cxnSp>
        <p:nvCxnSpPr>
          <p:cNvPr id="1797" name="Google Shape;1797;p45"/>
          <p:cNvCxnSpPr>
            <a:cxnSpLocks/>
            <a:stCxn id="1775" idx="5"/>
            <a:endCxn id="1774" idx="1"/>
          </p:cNvCxnSpPr>
          <p:nvPr/>
        </p:nvCxnSpPr>
        <p:spPr>
          <a:xfrm rot="16200000" flipH="1">
            <a:off x="5673370" y="3139766"/>
            <a:ext cx="226406" cy="1173960"/>
          </a:xfrm>
          <a:prstGeom prst="bentConnector4">
            <a:avLst>
              <a:gd name="adj1" fmla="val 100969"/>
              <a:gd name="adj2" fmla="val 61072"/>
            </a:avLst>
          </a:prstGeom>
          <a:noFill/>
          <a:ln w="9525" cap="flat" cmpd="sng">
            <a:solidFill>
              <a:schemeClr val="lt2"/>
            </a:solidFill>
            <a:prstDash val="solid"/>
            <a:round/>
            <a:headEnd type="none" w="med" len="med"/>
            <a:tailEnd type="none" w="med" len="med"/>
          </a:ln>
        </p:spPr>
      </p:cxnSp>
      <p:pic>
        <p:nvPicPr>
          <p:cNvPr id="45" name="Graphic 44">
            <a:extLst>
              <a:ext uri="{FF2B5EF4-FFF2-40B4-BE49-F238E27FC236}">
                <a16:creationId xmlns:a16="http://schemas.microsoft.com/office/drawing/2014/main" id="{9A025C63-3BEF-466D-916F-22D04A2F25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5897" y="4547902"/>
            <a:ext cx="1926202" cy="427730"/>
          </a:xfrm>
          <a:prstGeom prst="rect">
            <a:avLst/>
          </a:prstGeom>
        </p:spPr>
      </p:pic>
    </p:spTree>
    <p:extLst>
      <p:ext uri="{BB962C8B-B14F-4D97-AF65-F5344CB8AC3E}">
        <p14:creationId xmlns:p14="http://schemas.microsoft.com/office/powerpoint/2010/main" val="995511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769;p35">
            <a:extLst>
              <a:ext uri="{FF2B5EF4-FFF2-40B4-BE49-F238E27FC236}">
                <a16:creationId xmlns:a16="http://schemas.microsoft.com/office/drawing/2014/main" id="{9C398D97-A2D8-4EA4-B7CB-8D4575ABA801}"/>
              </a:ext>
            </a:extLst>
          </p:cNvPr>
          <p:cNvSpPr txBox="1">
            <a:spLocks/>
          </p:cNvSpPr>
          <p:nvPr/>
        </p:nvSpPr>
        <p:spPr>
          <a:xfrm>
            <a:off x="720000" y="53499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Teko"/>
              <a:buNone/>
              <a:defRPr sz="3500" b="0" i="0" u="none" strike="noStrike" cap="none">
                <a:solidFill>
                  <a:schemeClr val="dk1"/>
                </a:solidFill>
                <a:latin typeface="Ubuntu" panose="020B0504030602030204" pitchFamily="34" charset="0"/>
                <a:ea typeface="Teko"/>
                <a:cs typeface="Teko"/>
                <a:sym typeface="Teko"/>
              </a:defRPr>
            </a:lvl1pPr>
            <a:lvl2pPr marR="0" lvl="1" algn="l"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2pPr>
            <a:lvl3pPr marR="0" lvl="2" algn="l"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3pPr>
            <a:lvl4pPr marR="0" lvl="3" algn="l"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4pPr>
            <a:lvl5pPr marR="0" lvl="4" algn="l"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5pPr>
            <a:lvl6pPr marR="0" lvl="5" algn="l"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6pPr>
            <a:lvl7pPr marR="0" lvl="6" algn="l"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7pPr>
            <a:lvl8pPr marR="0" lvl="7" algn="l"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8pPr>
            <a:lvl9pPr marR="0" lvl="8" algn="l"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9pPr>
          </a:lstStyle>
          <a:p>
            <a:r>
              <a:rPr lang="en-US" dirty="0">
                <a:solidFill>
                  <a:srgbClr val="2E2D73"/>
                </a:solidFill>
              </a:rPr>
              <a:t>TURNKEY PROJECTS</a:t>
            </a:r>
          </a:p>
        </p:txBody>
      </p:sp>
      <p:grpSp>
        <p:nvGrpSpPr>
          <p:cNvPr id="16" name="Google Shape;774;p35">
            <a:extLst>
              <a:ext uri="{FF2B5EF4-FFF2-40B4-BE49-F238E27FC236}">
                <a16:creationId xmlns:a16="http://schemas.microsoft.com/office/drawing/2014/main" id="{3E454C94-DE57-4199-8A1A-33C3BBDB794F}"/>
              </a:ext>
            </a:extLst>
          </p:cNvPr>
          <p:cNvGrpSpPr/>
          <p:nvPr/>
        </p:nvGrpSpPr>
        <p:grpSpPr>
          <a:xfrm rot="10800000" flipH="1">
            <a:off x="5909368" y="275305"/>
            <a:ext cx="4210803" cy="931613"/>
            <a:chOff x="6135243" y="509694"/>
            <a:chExt cx="4210803" cy="931613"/>
          </a:xfrm>
        </p:grpSpPr>
        <p:sp>
          <p:nvSpPr>
            <p:cNvPr id="17" name="Google Shape;775;p35">
              <a:extLst>
                <a:ext uri="{FF2B5EF4-FFF2-40B4-BE49-F238E27FC236}">
                  <a16:creationId xmlns:a16="http://schemas.microsoft.com/office/drawing/2014/main" id="{3DB05B43-2F3B-4274-85E6-9ADBDDE35281}"/>
                </a:ext>
              </a:extLst>
            </p:cNvPr>
            <p:cNvSpPr/>
            <p:nvPr/>
          </p:nvSpPr>
          <p:spPr>
            <a:xfrm rot="-5400000">
              <a:off x="7730875" y="-786985"/>
              <a:ext cx="556247" cy="3516670"/>
            </a:xfrm>
            <a:custGeom>
              <a:avLst/>
              <a:gdLst/>
              <a:ahLst/>
              <a:cxnLst/>
              <a:rect l="l" t="t" r="r" b="b"/>
              <a:pathLst>
                <a:path w="3149" h="15790" extrusionOk="0">
                  <a:moveTo>
                    <a:pt x="0" y="0"/>
                  </a:moveTo>
                  <a:lnTo>
                    <a:pt x="0" y="3707"/>
                  </a:lnTo>
                  <a:lnTo>
                    <a:pt x="3056" y="7895"/>
                  </a:lnTo>
                  <a:lnTo>
                    <a:pt x="3056" y="15789"/>
                  </a:lnTo>
                  <a:lnTo>
                    <a:pt x="3149" y="15789"/>
                  </a:lnTo>
                  <a:lnTo>
                    <a:pt x="3149" y="7848"/>
                  </a:lnTo>
                  <a:lnTo>
                    <a:pt x="78" y="3676"/>
                  </a:lnTo>
                  <a:lnTo>
                    <a:pt x="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776;p35">
              <a:extLst>
                <a:ext uri="{FF2B5EF4-FFF2-40B4-BE49-F238E27FC236}">
                  <a16:creationId xmlns:a16="http://schemas.microsoft.com/office/drawing/2014/main" id="{8CBE60F3-353E-4E43-B665-D90E5A7FC7C1}"/>
                </a:ext>
              </a:extLst>
            </p:cNvPr>
            <p:cNvSpPr/>
            <p:nvPr/>
          </p:nvSpPr>
          <p:spPr>
            <a:xfrm rot="-5400000">
              <a:off x="6133918" y="1187736"/>
              <a:ext cx="115171" cy="112521"/>
            </a:xfrm>
            <a:custGeom>
              <a:avLst/>
              <a:gdLst/>
              <a:ahLst/>
              <a:cxnLst/>
              <a:rect l="l" t="t" r="r" b="b"/>
              <a:pathLst>
                <a:path w="652" h="637" extrusionOk="0">
                  <a:moveTo>
                    <a:pt x="352" y="92"/>
                  </a:moveTo>
                  <a:cubicBezTo>
                    <a:pt x="477" y="92"/>
                    <a:pt x="559" y="196"/>
                    <a:pt x="559" y="326"/>
                  </a:cubicBezTo>
                  <a:cubicBezTo>
                    <a:pt x="559" y="466"/>
                    <a:pt x="450" y="559"/>
                    <a:pt x="326" y="559"/>
                  </a:cubicBezTo>
                  <a:cubicBezTo>
                    <a:pt x="187" y="559"/>
                    <a:pt x="94" y="450"/>
                    <a:pt x="94" y="326"/>
                  </a:cubicBezTo>
                  <a:cubicBezTo>
                    <a:pt x="94" y="187"/>
                    <a:pt x="218" y="94"/>
                    <a:pt x="326" y="94"/>
                  </a:cubicBezTo>
                  <a:cubicBezTo>
                    <a:pt x="335" y="93"/>
                    <a:pt x="344" y="92"/>
                    <a:pt x="352" y="92"/>
                  </a:cubicBezTo>
                  <a:close/>
                  <a:moveTo>
                    <a:pt x="311" y="1"/>
                  </a:moveTo>
                  <a:cubicBezTo>
                    <a:pt x="140" y="1"/>
                    <a:pt x="0" y="156"/>
                    <a:pt x="0" y="326"/>
                  </a:cubicBezTo>
                  <a:cubicBezTo>
                    <a:pt x="0" y="497"/>
                    <a:pt x="156" y="637"/>
                    <a:pt x="326" y="637"/>
                  </a:cubicBezTo>
                  <a:cubicBezTo>
                    <a:pt x="497" y="637"/>
                    <a:pt x="652" y="481"/>
                    <a:pt x="636" y="311"/>
                  </a:cubicBezTo>
                  <a:cubicBezTo>
                    <a:pt x="636" y="140"/>
                    <a:pt x="481"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777;p35">
              <a:extLst>
                <a:ext uri="{FF2B5EF4-FFF2-40B4-BE49-F238E27FC236}">
                  <a16:creationId xmlns:a16="http://schemas.microsoft.com/office/drawing/2014/main" id="{06E92A3C-F1AC-4BA9-A8E2-E804877DFE69}"/>
                </a:ext>
              </a:extLst>
            </p:cNvPr>
            <p:cNvSpPr/>
            <p:nvPr/>
          </p:nvSpPr>
          <p:spPr>
            <a:xfrm rot="-5400000">
              <a:off x="8548261" y="-405760"/>
              <a:ext cx="559074" cy="3036496"/>
            </a:xfrm>
            <a:custGeom>
              <a:avLst/>
              <a:gdLst/>
              <a:ahLst/>
              <a:cxnLst/>
              <a:rect l="l" t="t" r="r" b="b"/>
              <a:pathLst>
                <a:path w="3165" h="13634" extrusionOk="0">
                  <a:moveTo>
                    <a:pt x="1" y="0"/>
                  </a:moveTo>
                  <a:lnTo>
                    <a:pt x="1" y="2063"/>
                  </a:lnTo>
                  <a:lnTo>
                    <a:pt x="3072" y="6251"/>
                  </a:lnTo>
                  <a:lnTo>
                    <a:pt x="3072" y="13633"/>
                  </a:lnTo>
                  <a:lnTo>
                    <a:pt x="3165" y="13633"/>
                  </a:lnTo>
                  <a:lnTo>
                    <a:pt x="3165" y="6220"/>
                  </a:lnTo>
                  <a:lnTo>
                    <a:pt x="109" y="2017"/>
                  </a:lnTo>
                  <a:lnTo>
                    <a:pt x="1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778;p35">
              <a:extLst>
                <a:ext uri="{FF2B5EF4-FFF2-40B4-BE49-F238E27FC236}">
                  <a16:creationId xmlns:a16="http://schemas.microsoft.com/office/drawing/2014/main" id="{8CD16DA7-2CCC-456A-8CF1-0929F4F00A56}"/>
                </a:ext>
              </a:extLst>
            </p:cNvPr>
            <p:cNvSpPr/>
            <p:nvPr/>
          </p:nvSpPr>
          <p:spPr>
            <a:xfrm rot="-5400000">
              <a:off x="7200560" y="1327460"/>
              <a:ext cx="115171" cy="112521"/>
            </a:xfrm>
            <a:custGeom>
              <a:avLst/>
              <a:gdLst/>
              <a:ahLst/>
              <a:cxnLst/>
              <a:rect l="l" t="t" r="r" b="b"/>
              <a:pathLst>
                <a:path w="652" h="637" extrusionOk="0">
                  <a:moveTo>
                    <a:pt x="326" y="63"/>
                  </a:moveTo>
                  <a:cubicBezTo>
                    <a:pt x="466" y="63"/>
                    <a:pt x="559" y="187"/>
                    <a:pt x="559" y="311"/>
                  </a:cubicBezTo>
                  <a:cubicBezTo>
                    <a:pt x="559" y="435"/>
                    <a:pt x="435" y="543"/>
                    <a:pt x="326" y="543"/>
                  </a:cubicBezTo>
                  <a:cubicBezTo>
                    <a:pt x="187" y="543"/>
                    <a:pt x="94" y="419"/>
                    <a:pt x="94" y="311"/>
                  </a:cubicBezTo>
                  <a:cubicBezTo>
                    <a:pt x="94" y="171"/>
                    <a:pt x="202" y="63"/>
                    <a:pt x="326" y="63"/>
                  </a:cubicBezTo>
                  <a:close/>
                  <a:moveTo>
                    <a:pt x="311" y="0"/>
                  </a:moveTo>
                  <a:cubicBezTo>
                    <a:pt x="125" y="0"/>
                    <a:pt x="0" y="156"/>
                    <a:pt x="0" y="326"/>
                  </a:cubicBezTo>
                  <a:cubicBezTo>
                    <a:pt x="0" y="497"/>
                    <a:pt x="156" y="636"/>
                    <a:pt x="326" y="636"/>
                  </a:cubicBezTo>
                  <a:cubicBezTo>
                    <a:pt x="497" y="636"/>
                    <a:pt x="652" y="481"/>
                    <a:pt x="636" y="311"/>
                  </a:cubicBezTo>
                  <a:cubicBezTo>
                    <a:pt x="636" y="125"/>
                    <a:pt x="481" y="0"/>
                    <a:pt x="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779;p35">
              <a:extLst>
                <a:ext uri="{FF2B5EF4-FFF2-40B4-BE49-F238E27FC236}">
                  <a16:creationId xmlns:a16="http://schemas.microsoft.com/office/drawing/2014/main" id="{8804C1CD-C0D7-4B6C-A205-EBBBD80B0481}"/>
                </a:ext>
              </a:extLst>
            </p:cNvPr>
            <p:cNvSpPr/>
            <p:nvPr/>
          </p:nvSpPr>
          <p:spPr>
            <a:xfrm rot="-5400000">
              <a:off x="8196195" y="-836943"/>
              <a:ext cx="16604" cy="2808436"/>
            </a:xfrm>
            <a:custGeom>
              <a:avLst/>
              <a:gdLst/>
              <a:ahLst/>
              <a:cxnLst/>
              <a:rect l="l" t="t" r="r" b="b"/>
              <a:pathLst>
                <a:path w="94" h="12610" extrusionOk="0">
                  <a:moveTo>
                    <a:pt x="1" y="0"/>
                  </a:moveTo>
                  <a:lnTo>
                    <a:pt x="1" y="12610"/>
                  </a:lnTo>
                  <a:lnTo>
                    <a:pt x="94" y="12610"/>
                  </a:lnTo>
                  <a:lnTo>
                    <a:pt x="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780;p35">
              <a:extLst>
                <a:ext uri="{FF2B5EF4-FFF2-40B4-BE49-F238E27FC236}">
                  <a16:creationId xmlns:a16="http://schemas.microsoft.com/office/drawing/2014/main" id="{1113D48F-80D7-4326-8483-A4B919369E58}"/>
                </a:ext>
              </a:extLst>
            </p:cNvPr>
            <p:cNvSpPr/>
            <p:nvPr/>
          </p:nvSpPr>
          <p:spPr>
            <a:xfrm rot="-5400000">
              <a:off x="6699616" y="509694"/>
              <a:ext cx="109695" cy="10969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3" name="Google Shape;803;p35">
            <a:extLst>
              <a:ext uri="{FF2B5EF4-FFF2-40B4-BE49-F238E27FC236}">
                <a16:creationId xmlns:a16="http://schemas.microsoft.com/office/drawing/2014/main" id="{9D35970F-7D6B-41B3-B21E-A1046713A1F5}"/>
              </a:ext>
            </a:extLst>
          </p:cNvPr>
          <p:cNvGrpSpPr/>
          <p:nvPr/>
        </p:nvGrpSpPr>
        <p:grpSpPr>
          <a:xfrm rot="-899960">
            <a:off x="3780647" y="186307"/>
            <a:ext cx="454765" cy="457446"/>
            <a:chOff x="3137370" y="-570001"/>
            <a:chExt cx="454778" cy="457459"/>
          </a:xfrm>
          <a:solidFill>
            <a:srgbClr val="EF642D"/>
          </a:solidFill>
        </p:grpSpPr>
        <p:sp>
          <p:nvSpPr>
            <p:cNvPr id="24" name="Google Shape;804;p35">
              <a:extLst>
                <a:ext uri="{FF2B5EF4-FFF2-40B4-BE49-F238E27FC236}">
                  <a16:creationId xmlns:a16="http://schemas.microsoft.com/office/drawing/2014/main" id="{B4E27277-830B-4FD2-9DE4-C00345A27098}"/>
                </a:ext>
              </a:extLst>
            </p:cNvPr>
            <p:cNvSpPr/>
            <p:nvPr/>
          </p:nvSpPr>
          <p:spPr>
            <a:xfrm>
              <a:off x="3154081" y="-531752"/>
              <a:ext cx="429756" cy="377388"/>
            </a:xfrm>
            <a:custGeom>
              <a:avLst/>
              <a:gdLst/>
              <a:ahLst/>
              <a:cxnLst/>
              <a:rect l="l" t="t" r="r" b="b"/>
              <a:pathLst>
                <a:path w="4809" h="4223" extrusionOk="0">
                  <a:moveTo>
                    <a:pt x="2391" y="1246"/>
                  </a:moveTo>
                  <a:cubicBezTo>
                    <a:pt x="2524" y="1246"/>
                    <a:pt x="2660" y="1277"/>
                    <a:pt x="2792" y="1340"/>
                  </a:cubicBezTo>
                  <a:cubicBezTo>
                    <a:pt x="2792" y="1340"/>
                    <a:pt x="2792" y="1340"/>
                    <a:pt x="2792" y="1340"/>
                  </a:cubicBezTo>
                  <a:lnTo>
                    <a:pt x="2792" y="1340"/>
                  </a:lnTo>
                  <a:cubicBezTo>
                    <a:pt x="3226" y="1557"/>
                    <a:pt x="3412" y="2069"/>
                    <a:pt x="3195" y="2519"/>
                  </a:cubicBezTo>
                  <a:cubicBezTo>
                    <a:pt x="3052" y="2837"/>
                    <a:pt x="2746" y="3016"/>
                    <a:pt x="2420" y="3016"/>
                  </a:cubicBezTo>
                  <a:cubicBezTo>
                    <a:pt x="2286" y="3016"/>
                    <a:pt x="2148" y="2985"/>
                    <a:pt x="2016" y="2922"/>
                  </a:cubicBezTo>
                  <a:cubicBezTo>
                    <a:pt x="1567" y="2720"/>
                    <a:pt x="1396" y="2193"/>
                    <a:pt x="1613" y="1743"/>
                  </a:cubicBezTo>
                  <a:cubicBezTo>
                    <a:pt x="1767" y="1425"/>
                    <a:pt x="2068" y="1246"/>
                    <a:pt x="2391" y="1246"/>
                  </a:cubicBezTo>
                  <a:close/>
                  <a:moveTo>
                    <a:pt x="2408" y="1113"/>
                  </a:moveTo>
                  <a:cubicBezTo>
                    <a:pt x="2294" y="1113"/>
                    <a:pt x="2181" y="1133"/>
                    <a:pt x="2075" y="1170"/>
                  </a:cubicBezTo>
                  <a:lnTo>
                    <a:pt x="2075" y="1170"/>
                  </a:lnTo>
                  <a:cubicBezTo>
                    <a:pt x="1824" y="1251"/>
                    <a:pt x="1608" y="1428"/>
                    <a:pt x="1489" y="1681"/>
                  </a:cubicBezTo>
                  <a:cubicBezTo>
                    <a:pt x="1256" y="2193"/>
                    <a:pt x="1458" y="2798"/>
                    <a:pt x="1954" y="3015"/>
                  </a:cubicBezTo>
                  <a:cubicBezTo>
                    <a:pt x="2104" y="3092"/>
                    <a:pt x="2261" y="3128"/>
                    <a:pt x="2415" y="3128"/>
                  </a:cubicBezTo>
                  <a:cubicBezTo>
                    <a:pt x="2419" y="3128"/>
                    <a:pt x="2422" y="3128"/>
                    <a:pt x="2426" y="3128"/>
                  </a:cubicBezTo>
                  <a:lnTo>
                    <a:pt x="2426" y="3128"/>
                  </a:lnTo>
                  <a:cubicBezTo>
                    <a:pt x="2429" y="3128"/>
                    <a:pt x="2433" y="3128"/>
                    <a:pt x="2436" y="3128"/>
                  </a:cubicBezTo>
                  <a:cubicBezTo>
                    <a:pt x="2803" y="3128"/>
                    <a:pt x="3154" y="2917"/>
                    <a:pt x="3319" y="2565"/>
                  </a:cubicBezTo>
                  <a:cubicBezTo>
                    <a:pt x="3457" y="2271"/>
                    <a:pt x="3437" y="1945"/>
                    <a:pt x="3298" y="1673"/>
                  </a:cubicBezTo>
                  <a:lnTo>
                    <a:pt x="3298" y="1673"/>
                  </a:lnTo>
                  <a:cubicBezTo>
                    <a:pt x="3229" y="1531"/>
                    <a:pt x="3128" y="1405"/>
                    <a:pt x="2997" y="1310"/>
                  </a:cubicBezTo>
                  <a:lnTo>
                    <a:pt x="2997" y="1310"/>
                  </a:lnTo>
                  <a:cubicBezTo>
                    <a:pt x="2952" y="1275"/>
                    <a:pt x="2905" y="1244"/>
                    <a:pt x="2854" y="1216"/>
                  </a:cubicBezTo>
                  <a:cubicBezTo>
                    <a:pt x="2709" y="1146"/>
                    <a:pt x="2557" y="1113"/>
                    <a:pt x="2408" y="1113"/>
                  </a:cubicBezTo>
                  <a:close/>
                  <a:moveTo>
                    <a:pt x="2398" y="974"/>
                  </a:moveTo>
                  <a:cubicBezTo>
                    <a:pt x="2571" y="974"/>
                    <a:pt x="2748" y="1012"/>
                    <a:pt x="2916" y="1092"/>
                  </a:cubicBezTo>
                  <a:cubicBezTo>
                    <a:pt x="3490" y="1356"/>
                    <a:pt x="3722" y="2054"/>
                    <a:pt x="3459" y="2643"/>
                  </a:cubicBezTo>
                  <a:cubicBezTo>
                    <a:pt x="3257" y="3057"/>
                    <a:pt x="2837" y="3294"/>
                    <a:pt x="2403" y="3294"/>
                  </a:cubicBezTo>
                  <a:cubicBezTo>
                    <a:pt x="2236" y="3294"/>
                    <a:pt x="2067" y="3259"/>
                    <a:pt x="1908" y="3186"/>
                  </a:cubicBezTo>
                  <a:cubicBezTo>
                    <a:pt x="1318" y="2907"/>
                    <a:pt x="1086" y="2209"/>
                    <a:pt x="1365" y="1635"/>
                  </a:cubicBezTo>
                  <a:cubicBezTo>
                    <a:pt x="1553" y="1213"/>
                    <a:pt x="1964" y="974"/>
                    <a:pt x="2398" y="974"/>
                  </a:cubicBezTo>
                  <a:close/>
                  <a:moveTo>
                    <a:pt x="2415" y="0"/>
                  </a:moveTo>
                  <a:cubicBezTo>
                    <a:pt x="1629" y="0"/>
                    <a:pt x="868" y="429"/>
                    <a:pt x="512" y="1185"/>
                  </a:cubicBezTo>
                  <a:cubicBezTo>
                    <a:pt x="0" y="2224"/>
                    <a:pt x="434" y="3511"/>
                    <a:pt x="1473" y="4008"/>
                  </a:cubicBezTo>
                  <a:cubicBezTo>
                    <a:pt x="1770" y="4154"/>
                    <a:pt x="2086" y="4223"/>
                    <a:pt x="2399" y="4223"/>
                  </a:cubicBezTo>
                  <a:cubicBezTo>
                    <a:pt x="3184" y="4223"/>
                    <a:pt x="3946" y="3789"/>
                    <a:pt x="4312" y="3046"/>
                  </a:cubicBezTo>
                  <a:cubicBezTo>
                    <a:pt x="4808" y="1992"/>
                    <a:pt x="4389" y="735"/>
                    <a:pt x="3335" y="208"/>
                  </a:cubicBezTo>
                  <a:cubicBezTo>
                    <a:pt x="3040" y="67"/>
                    <a:pt x="2726" y="0"/>
                    <a:pt x="24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805;p35">
              <a:extLst>
                <a:ext uri="{FF2B5EF4-FFF2-40B4-BE49-F238E27FC236}">
                  <a16:creationId xmlns:a16="http://schemas.microsoft.com/office/drawing/2014/main" id="{43E4A8C8-9D8D-499A-B939-AA5C4147F706}"/>
                </a:ext>
              </a:extLst>
            </p:cNvPr>
            <p:cNvSpPr/>
            <p:nvPr/>
          </p:nvSpPr>
          <p:spPr>
            <a:xfrm>
              <a:off x="3237190" y="-194399"/>
              <a:ext cx="84629" cy="76318"/>
            </a:xfrm>
            <a:custGeom>
              <a:avLst/>
              <a:gdLst/>
              <a:ahLst/>
              <a:cxnLst/>
              <a:rect l="l" t="t" r="r" b="b"/>
              <a:pathLst>
                <a:path w="947" h="854" extrusionOk="0">
                  <a:moveTo>
                    <a:pt x="218" y="0"/>
                  </a:moveTo>
                  <a:lnTo>
                    <a:pt x="1" y="543"/>
                  </a:lnTo>
                  <a:lnTo>
                    <a:pt x="668" y="853"/>
                  </a:lnTo>
                  <a:lnTo>
                    <a:pt x="947" y="357"/>
                  </a:lnTo>
                  <a:lnTo>
                    <a:pt x="2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806;p35">
              <a:extLst>
                <a:ext uri="{FF2B5EF4-FFF2-40B4-BE49-F238E27FC236}">
                  <a16:creationId xmlns:a16="http://schemas.microsoft.com/office/drawing/2014/main" id="{E3FA5ADC-FE33-4D39-9310-7718D68EAE1B}"/>
                </a:ext>
              </a:extLst>
            </p:cNvPr>
            <p:cNvSpPr/>
            <p:nvPr/>
          </p:nvSpPr>
          <p:spPr>
            <a:xfrm>
              <a:off x="3137370" y="-313612"/>
              <a:ext cx="70777" cy="81858"/>
            </a:xfrm>
            <a:custGeom>
              <a:avLst/>
              <a:gdLst/>
              <a:ahLst/>
              <a:cxnLst/>
              <a:rect l="l" t="t" r="r" b="b"/>
              <a:pathLst>
                <a:path w="792" h="916" extrusionOk="0">
                  <a:moveTo>
                    <a:pt x="544" y="0"/>
                  </a:moveTo>
                  <a:lnTo>
                    <a:pt x="1" y="233"/>
                  </a:lnTo>
                  <a:lnTo>
                    <a:pt x="249" y="915"/>
                  </a:lnTo>
                  <a:lnTo>
                    <a:pt x="792" y="776"/>
                  </a:lnTo>
                  <a:lnTo>
                    <a:pt x="5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807;p35">
              <a:extLst>
                <a:ext uri="{FF2B5EF4-FFF2-40B4-BE49-F238E27FC236}">
                  <a16:creationId xmlns:a16="http://schemas.microsoft.com/office/drawing/2014/main" id="{7E3A3E6F-4734-4EB3-BD1B-6A6A373F4D77}"/>
                </a:ext>
              </a:extLst>
            </p:cNvPr>
            <p:cNvSpPr/>
            <p:nvPr/>
          </p:nvSpPr>
          <p:spPr>
            <a:xfrm>
              <a:off x="3141570" y="-467499"/>
              <a:ext cx="76318" cy="83288"/>
            </a:xfrm>
            <a:custGeom>
              <a:avLst/>
              <a:gdLst/>
              <a:ahLst/>
              <a:cxnLst/>
              <a:rect l="l" t="t" r="r" b="b"/>
              <a:pathLst>
                <a:path w="854" h="932" extrusionOk="0">
                  <a:moveTo>
                    <a:pt x="311" y="1"/>
                  </a:moveTo>
                  <a:lnTo>
                    <a:pt x="0" y="637"/>
                  </a:lnTo>
                  <a:lnTo>
                    <a:pt x="512" y="931"/>
                  </a:lnTo>
                  <a:lnTo>
                    <a:pt x="854" y="218"/>
                  </a:lnTo>
                  <a:lnTo>
                    <a:pt x="3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808;p35">
              <a:extLst>
                <a:ext uri="{FF2B5EF4-FFF2-40B4-BE49-F238E27FC236}">
                  <a16:creationId xmlns:a16="http://schemas.microsoft.com/office/drawing/2014/main" id="{9577F005-8850-4691-B769-392A49A37B03}"/>
                </a:ext>
              </a:extLst>
            </p:cNvPr>
            <p:cNvSpPr/>
            <p:nvPr/>
          </p:nvSpPr>
          <p:spPr>
            <a:xfrm>
              <a:off x="3256582" y="-570001"/>
              <a:ext cx="81858" cy="73547"/>
            </a:xfrm>
            <a:custGeom>
              <a:avLst/>
              <a:gdLst/>
              <a:ahLst/>
              <a:cxnLst/>
              <a:rect l="l" t="t" r="r" b="b"/>
              <a:pathLst>
                <a:path w="916" h="823" extrusionOk="0">
                  <a:moveTo>
                    <a:pt x="683" y="0"/>
                  </a:moveTo>
                  <a:lnTo>
                    <a:pt x="1" y="248"/>
                  </a:lnTo>
                  <a:lnTo>
                    <a:pt x="140" y="822"/>
                  </a:lnTo>
                  <a:lnTo>
                    <a:pt x="916" y="543"/>
                  </a:lnTo>
                  <a:lnTo>
                    <a:pt x="6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809;p35">
              <a:extLst>
                <a:ext uri="{FF2B5EF4-FFF2-40B4-BE49-F238E27FC236}">
                  <a16:creationId xmlns:a16="http://schemas.microsoft.com/office/drawing/2014/main" id="{4A7C5ED4-1B75-4177-94A2-76D6874A08B4}"/>
                </a:ext>
              </a:extLst>
            </p:cNvPr>
            <p:cNvSpPr/>
            <p:nvPr/>
          </p:nvSpPr>
          <p:spPr>
            <a:xfrm>
              <a:off x="3409039" y="-564460"/>
              <a:ext cx="83288" cy="76318"/>
            </a:xfrm>
            <a:custGeom>
              <a:avLst/>
              <a:gdLst/>
              <a:ahLst/>
              <a:cxnLst/>
              <a:rect l="l" t="t" r="r" b="b"/>
              <a:pathLst>
                <a:path w="932" h="854" extrusionOk="0">
                  <a:moveTo>
                    <a:pt x="296" y="0"/>
                  </a:moveTo>
                  <a:lnTo>
                    <a:pt x="1" y="496"/>
                  </a:lnTo>
                  <a:lnTo>
                    <a:pt x="714" y="853"/>
                  </a:lnTo>
                  <a:lnTo>
                    <a:pt x="931" y="310"/>
                  </a:lnTo>
                  <a:lnTo>
                    <a:pt x="2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810;p35">
              <a:extLst>
                <a:ext uri="{FF2B5EF4-FFF2-40B4-BE49-F238E27FC236}">
                  <a16:creationId xmlns:a16="http://schemas.microsoft.com/office/drawing/2014/main" id="{B68B4BEA-857A-4C50-9761-4D9246347D08}"/>
                </a:ext>
              </a:extLst>
            </p:cNvPr>
            <p:cNvSpPr/>
            <p:nvPr/>
          </p:nvSpPr>
          <p:spPr>
            <a:xfrm>
              <a:off x="3521371" y="-450877"/>
              <a:ext cx="70777" cy="81858"/>
            </a:xfrm>
            <a:custGeom>
              <a:avLst/>
              <a:gdLst/>
              <a:ahLst/>
              <a:cxnLst/>
              <a:rect l="l" t="t" r="r" b="b"/>
              <a:pathLst>
                <a:path w="792" h="916" extrusionOk="0">
                  <a:moveTo>
                    <a:pt x="558" y="1"/>
                  </a:moveTo>
                  <a:lnTo>
                    <a:pt x="0" y="140"/>
                  </a:lnTo>
                  <a:lnTo>
                    <a:pt x="279" y="916"/>
                  </a:lnTo>
                  <a:lnTo>
                    <a:pt x="791" y="683"/>
                  </a:lnTo>
                  <a:lnTo>
                    <a:pt x="5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811;p35">
              <a:extLst>
                <a:ext uri="{FF2B5EF4-FFF2-40B4-BE49-F238E27FC236}">
                  <a16:creationId xmlns:a16="http://schemas.microsoft.com/office/drawing/2014/main" id="{93F40BEB-C189-4734-81AC-9483775F33E0}"/>
                </a:ext>
              </a:extLst>
            </p:cNvPr>
            <p:cNvSpPr/>
            <p:nvPr/>
          </p:nvSpPr>
          <p:spPr>
            <a:xfrm>
              <a:off x="3513060" y="-298420"/>
              <a:ext cx="76318" cy="83288"/>
            </a:xfrm>
            <a:custGeom>
              <a:avLst/>
              <a:gdLst/>
              <a:ahLst/>
              <a:cxnLst/>
              <a:rect l="l" t="t" r="r" b="b"/>
              <a:pathLst>
                <a:path w="854" h="932" extrusionOk="0">
                  <a:moveTo>
                    <a:pt x="341" y="1"/>
                  </a:moveTo>
                  <a:lnTo>
                    <a:pt x="0" y="730"/>
                  </a:lnTo>
                  <a:lnTo>
                    <a:pt x="543" y="931"/>
                  </a:lnTo>
                  <a:lnTo>
                    <a:pt x="853" y="296"/>
                  </a:lnTo>
                  <a:lnTo>
                    <a:pt x="3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812;p35">
              <a:extLst>
                <a:ext uri="{FF2B5EF4-FFF2-40B4-BE49-F238E27FC236}">
                  <a16:creationId xmlns:a16="http://schemas.microsoft.com/office/drawing/2014/main" id="{C74F7A64-8BDD-41A0-B385-980898052648}"/>
                </a:ext>
              </a:extLst>
            </p:cNvPr>
            <p:cNvSpPr/>
            <p:nvPr/>
          </p:nvSpPr>
          <p:spPr>
            <a:xfrm>
              <a:off x="3393847" y="-184748"/>
              <a:ext cx="80429" cy="72207"/>
            </a:xfrm>
            <a:custGeom>
              <a:avLst/>
              <a:gdLst/>
              <a:ahLst/>
              <a:cxnLst/>
              <a:rect l="l" t="t" r="r" b="b"/>
              <a:pathLst>
                <a:path w="900" h="808" extrusionOk="0">
                  <a:moveTo>
                    <a:pt x="745" y="1"/>
                  </a:moveTo>
                  <a:lnTo>
                    <a:pt x="0" y="264"/>
                  </a:lnTo>
                  <a:lnTo>
                    <a:pt x="233" y="807"/>
                  </a:lnTo>
                  <a:lnTo>
                    <a:pt x="900" y="559"/>
                  </a:lnTo>
                  <a:lnTo>
                    <a:pt x="74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3" name="Graphic 32">
            <a:extLst>
              <a:ext uri="{FF2B5EF4-FFF2-40B4-BE49-F238E27FC236}">
                <a16:creationId xmlns:a16="http://schemas.microsoft.com/office/drawing/2014/main" id="{6E012245-1778-4EC5-8212-4AF8798E01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45897" y="4547902"/>
            <a:ext cx="1926202" cy="427730"/>
          </a:xfrm>
          <a:prstGeom prst="rect">
            <a:avLst/>
          </a:prstGeom>
        </p:spPr>
      </p:pic>
      <p:graphicFrame>
        <p:nvGraphicFramePr>
          <p:cNvPr id="34" name="Diagram 33">
            <a:extLst>
              <a:ext uri="{FF2B5EF4-FFF2-40B4-BE49-F238E27FC236}">
                <a16:creationId xmlns:a16="http://schemas.microsoft.com/office/drawing/2014/main" id="{D36582EA-042F-4652-AD13-9C573CAF944E}"/>
              </a:ext>
            </a:extLst>
          </p:cNvPr>
          <p:cNvGraphicFramePr/>
          <p:nvPr>
            <p:extLst>
              <p:ext uri="{D42A27DB-BD31-4B8C-83A1-F6EECF244321}">
                <p14:modId xmlns:p14="http://schemas.microsoft.com/office/powerpoint/2010/main" val="20292981"/>
              </p:ext>
            </p:extLst>
          </p:nvPr>
        </p:nvGraphicFramePr>
        <p:xfrm>
          <a:off x="822252" y="1687032"/>
          <a:ext cx="3641429" cy="24276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5" name="Diagram 34">
            <a:extLst>
              <a:ext uri="{FF2B5EF4-FFF2-40B4-BE49-F238E27FC236}">
                <a16:creationId xmlns:a16="http://schemas.microsoft.com/office/drawing/2014/main" id="{56FB688A-E243-4E69-91DA-07DF7CDA100C}"/>
              </a:ext>
            </a:extLst>
          </p:cNvPr>
          <p:cNvGraphicFramePr/>
          <p:nvPr>
            <p:extLst>
              <p:ext uri="{D42A27DB-BD31-4B8C-83A1-F6EECF244321}">
                <p14:modId xmlns:p14="http://schemas.microsoft.com/office/powerpoint/2010/main" val="500653124"/>
              </p:ext>
            </p:extLst>
          </p:nvPr>
        </p:nvGraphicFramePr>
        <p:xfrm>
          <a:off x="4960494" y="1574847"/>
          <a:ext cx="3641429" cy="242761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81986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sp>
        <p:nvSpPr>
          <p:cNvPr id="1668" name="Google Shape;1668;p43"/>
          <p:cNvSpPr txBox="1">
            <a:spLocks noGrp="1"/>
          </p:cNvSpPr>
          <p:nvPr>
            <p:ph type="subTitle" idx="1"/>
          </p:nvPr>
        </p:nvSpPr>
        <p:spPr>
          <a:xfrm>
            <a:off x="715100" y="834559"/>
            <a:ext cx="3641700" cy="1157203"/>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rgbClr val="2E2D73"/>
                </a:solidFill>
              </a:rPr>
              <a:t>Reach out to our CEO:</a:t>
            </a:r>
          </a:p>
          <a:p>
            <a:pPr marL="0" lvl="0" indent="0" algn="r" rtl="0">
              <a:spcBef>
                <a:spcPts val="0"/>
              </a:spcBef>
              <a:spcAft>
                <a:spcPts val="0"/>
              </a:spcAft>
              <a:buNone/>
            </a:pPr>
            <a:endParaRPr lang="en" dirty="0">
              <a:solidFill>
                <a:srgbClr val="2E2D73"/>
              </a:solidFill>
            </a:endParaRPr>
          </a:p>
          <a:p>
            <a:pPr marL="0" lvl="0" indent="0" algn="r" rtl="0">
              <a:spcBef>
                <a:spcPts val="0"/>
              </a:spcBef>
              <a:spcAft>
                <a:spcPts val="0"/>
              </a:spcAft>
              <a:buNone/>
            </a:pPr>
            <a:r>
              <a:rPr lang="en" dirty="0">
                <a:solidFill>
                  <a:srgbClr val="2E2D73"/>
                </a:solidFill>
              </a:rPr>
              <a:t>Shoeb M A Kafi</a:t>
            </a:r>
          </a:p>
          <a:p>
            <a:pPr marL="0" lvl="0" indent="0" algn="r" rtl="0">
              <a:spcBef>
                <a:spcPts val="0"/>
              </a:spcBef>
              <a:spcAft>
                <a:spcPts val="0"/>
              </a:spcAft>
              <a:buNone/>
            </a:pPr>
            <a:r>
              <a:rPr lang="en" dirty="0">
                <a:solidFill>
                  <a:srgbClr val="2E2D73"/>
                </a:solidFill>
              </a:rPr>
              <a:t>Email: </a:t>
            </a:r>
            <a:r>
              <a:rPr lang="en" dirty="0">
                <a:solidFill>
                  <a:srgbClr val="2E2D73"/>
                </a:solidFill>
                <a:hlinkClick r:id="rId3"/>
              </a:rPr>
              <a:t>kafi@biznovelty.com</a:t>
            </a:r>
            <a:r>
              <a:rPr lang="en" dirty="0">
                <a:solidFill>
                  <a:srgbClr val="2E2D73"/>
                </a:solidFill>
              </a:rPr>
              <a:t> </a:t>
            </a:r>
          </a:p>
          <a:p>
            <a:pPr marL="0" lvl="0" indent="0" algn="r" rtl="0">
              <a:spcBef>
                <a:spcPts val="0"/>
              </a:spcBef>
              <a:spcAft>
                <a:spcPts val="0"/>
              </a:spcAft>
              <a:buNone/>
            </a:pPr>
            <a:r>
              <a:rPr lang="en" dirty="0">
                <a:solidFill>
                  <a:srgbClr val="2E2D73"/>
                </a:solidFill>
              </a:rPr>
              <a:t>Mobile/WhatsApp: +880 1711 082689</a:t>
            </a:r>
            <a:endParaRPr dirty="0">
              <a:solidFill>
                <a:srgbClr val="2E2D73"/>
              </a:solidFill>
            </a:endParaRPr>
          </a:p>
        </p:txBody>
      </p:sp>
      <p:sp>
        <p:nvSpPr>
          <p:cNvPr id="1669" name="Google Shape;1669;p43"/>
          <p:cNvSpPr txBox="1">
            <a:spLocks noGrp="1"/>
          </p:cNvSpPr>
          <p:nvPr>
            <p:ph type="title"/>
          </p:nvPr>
        </p:nvSpPr>
        <p:spPr>
          <a:xfrm>
            <a:off x="4886599" y="343975"/>
            <a:ext cx="3641700" cy="759078"/>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solidFill>
                  <a:srgbClr val="2E2D73"/>
                </a:solidFill>
              </a:rPr>
              <a:t>LET’S TALK</a:t>
            </a:r>
            <a:endParaRPr dirty="0">
              <a:solidFill>
                <a:srgbClr val="2E2D73"/>
              </a:solidFill>
            </a:endParaRPr>
          </a:p>
        </p:txBody>
      </p:sp>
      <p:grpSp>
        <p:nvGrpSpPr>
          <p:cNvPr id="1671" name="Google Shape;1671;p43"/>
          <p:cNvGrpSpPr/>
          <p:nvPr/>
        </p:nvGrpSpPr>
        <p:grpSpPr>
          <a:xfrm>
            <a:off x="2385560" y="3933043"/>
            <a:ext cx="300770" cy="54726"/>
            <a:chOff x="4770650" y="685575"/>
            <a:chExt cx="158250" cy="28800"/>
          </a:xfrm>
          <a:solidFill>
            <a:srgbClr val="EF642D"/>
          </a:solidFill>
        </p:grpSpPr>
        <p:sp>
          <p:nvSpPr>
            <p:cNvPr id="1672" name="Google Shape;1672;p43"/>
            <p:cNvSpPr/>
            <p:nvPr/>
          </p:nvSpPr>
          <p:spPr>
            <a:xfrm>
              <a:off x="4770650" y="685575"/>
              <a:ext cx="28800" cy="288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3" name="Google Shape;1673;p43"/>
            <p:cNvSpPr/>
            <p:nvPr/>
          </p:nvSpPr>
          <p:spPr>
            <a:xfrm>
              <a:off x="4835375" y="685575"/>
              <a:ext cx="28800" cy="288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4" name="Google Shape;1674;p43"/>
            <p:cNvSpPr/>
            <p:nvPr/>
          </p:nvSpPr>
          <p:spPr>
            <a:xfrm>
              <a:off x="4900100" y="685575"/>
              <a:ext cx="28800" cy="288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75" name="Google Shape;1675;p43"/>
          <p:cNvGrpSpPr/>
          <p:nvPr/>
        </p:nvGrpSpPr>
        <p:grpSpPr>
          <a:xfrm flipH="1">
            <a:off x="-1364772" y="4185412"/>
            <a:ext cx="4563990" cy="1409125"/>
            <a:chOff x="5092229" y="-180802"/>
            <a:chExt cx="5253816" cy="1622108"/>
          </a:xfrm>
          <a:solidFill>
            <a:srgbClr val="EF642D"/>
          </a:solidFill>
        </p:grpSpPr>
        <p:sp>
          <p:nvSpPr>
            <p:cNvPr id="1676" name="Google Shape;1676;p43"/>
            <p:cNvSpPr/>
            <p:nvPr/>
          </p:nvSpPr>
          <p:spPr>
            <a:xfrm rot="-5400000">
              <a:off x="7730875" y="-786985"/>
              <a:ext cx="556247" cy="3516670"/>
            </a:xfrm>
            <a:custGeom>
              <a:avLst/>
              <a:gdLst/>
              <a:ahLst/>
              <a:cxnLst/>
              <a:rect l="l" t="t" r="r" b="b"/>
              <a:pathLst>
                <a:path w="3149" h="15790" extrusionOk="0">
                  <a:moveTo>
                    <a:pt x="0" y="0"/>
                  </a:moveTo>
                  <a:lnTo>
                    <a:pt x="0" y="3707"/>
                  </a:lnTo>
                  <a:lnTo>
                    <a:pt x="3056" y="7895"/>
                  </a:lnTo>
                  <a:lnTo>
                    <a:pt x="3056" y="15789"/>
                  </a:lnTo>
                  <a:lnTo>
                    <a:pt x="3149" y="15789"/>
                  </a:lnTo>
                  <a:lnTo>
                    <a:pt x="3149" y="7848"/>
                  </a:lnTo>
                  <a:lnTo>
                    <a:pt x="78" y="3676"/>
                  </a:lnTo>
                  <a:lnTo>
                    <a:pt x="7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7" name="Google Shape;1677;p43"/>
            <p:cNvSpPr/>
            <p:nvPr/>
          </p:nvSpPr>
          <p:spPr>
            <a:xfrm rot="-5400000">
              <a:off x="6133918" y="1187736"/>
              <a:ext cx="115171" cy="112521"/>
            </a:xfrm>
            <a:custGeom>
              <a:avLst/>
              <a:gdLst/>
              <a:ahLst/>
              <a:cxnLst/>
              <a:rect l="l" t="t" r="r" b="b"/>
              <a:pathLst>
                <a:path w="652" h="637" extrusionOk="0">
                  <a:moveTo>
                    <a:pt x="352" y="92"/>
                  </a:moveTo>
                  <a:cubicBezTo>
                    <a:pt x="477" y="92"/>
                    <a:pt x="559" y="196"/>
                    <a:pt x="559" y="326"/>
                  </a:cubicBezTo>
                  <a:cubicBezTo>
                    <a:pt x="559" y="466"/>
                    <a:pt x="450" y="559"/>
                    <a:pt x="326" y="559"/>
                  </a:cubicBezTo>
                  <a:cubicBezTo>
                    <a:pt x="187" y="559"/>
                    <a:pt x="94" y="450"/>
                    <a:pt x="94" y="326"/>
                  </a:cubicBezTo>
                  <a:cubicBezTo>
                    <a:pt x="94" y="187"/>
                    <a:pt x="218" y="94"/>
                    <a:pt x="326" y="94"/>
                  </a:cubicBezTo>
                  <a:cubicBezTo>
                    <a:pt x="335" y="93"/>
                    <a:pt x="344" y="92"/>
                    <a:pt x="352" y="92"/>
                  </a:cubicBezTo>
                  <a:close/>
                  <a:moveTo>
                    <a:pt x="311" y="1"/>
                  </a:moveTo>
                  <a:cubicBezTo>
                    <a:pt x="140" y="1"/>
                    <a:pt x="0" y="156"/>
                    <a:pt x="0" y="326"/>
                  </a:cubicBezTo>
                  <a:cubicBezTo>
                    <a:pt x="0" y="497"/>
                    <a:pt x="156" y="637"/>
                    <a:pt x="326" y="637"/>
                  </a:cubicBezTo>
                  <a:cubicBezTo>
                    <a:pt x="497" y="637"/>
                    <a:pt x="652" y="481"/>
                    <a:pt x="636" y="311"/>
                  </a:cubicBezTo>
                  <a:cubicBezTo>
                    <a:pt x="636" y="140"/>
                    <a:pt x="481" y="1"/>
                    <a:pt x="3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8" name="Google Shape;1678;p43"/>
            <p:cNvSpPr/>
            <p:nvPr/>
          </p:nvSpPr>
          <p:spPr>
            <a:xfrm rot="-5400000">
              <a:off x="8548261" y="-405760"/>
              <a:ext cx="559074" cy="3036496"/>
            </a:xfrm>
            <a:custGeom>
              <a:avLst/>
              <a:gdLst/>
              <a:ahLst/>
              <a:cxnLst/>
              <a:rect l="l" t="t" r="r" b="b"/>
              <a:pathLst>
                <a:path w="3165" h="13634" extrusionOk="0">
                  <a:moveTo>
                    <a:pt x="1" y="0"/>
                  </a:moveTo>
                  <a:lnTo>
                    <a:pt x="1" y="2063"/>
                  </a:lnTo>
                  <a:lnTo>
                    <a:pt x="3072" y="6251"/>
                  </a:lnTo>
                  <a:lnTo>
                    <a:pt x="3072" y="13633"/>
                  </a:lnTo>
                  <a:lnTo>
                    <a:pt x="3165" y="13633"/>
                  </a:lnTo>
                  <a:lnTo>
                    <a:pt x="3165" y="6220"/>
                  </a:lnTo>
                  <a:lnTo>
                    <a:pt x="109" y="2017"/>
                  </a:lnTo>
                  <a:lnTo>
                    <a:pt x="1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9" name="Google Shape;1679;p43"/>
            <p:cNvSpPr/>
            <p:nvPr/>
          </p:nvSpPr>
          <p:spPr>
            <a:xfrm rot="-5400000">
              <a:off x="7200560" y="1327460"/>
              <a:ext cx="115171" cy="112521"/>
            </a:xfrm>
            <a:custGeom>
              <a:avLst/>
              <a:gdLst/>
              <a:ahLst/>
              <a:cxnLst/>
              <a:rect l="l" t="t" r="r" b="b"/>
              <a:pathLst>
                <a:path w="652" h="637" extrusionOk="0">
                  <a:moveTo>
                    <a:pt x="326" y="63"/>
                  </a:moveTo>
                  <a:cubicBezTo>
                    <a:pt x="466" y="63"/>
                    <a:pt x="559" y="187"/>
                    <a:pt x="559" y="311"/>
                  </a:cubicBezTo>
                  <a:cubicBezTo>
                    <a:pt x="559" y="435"/>
                    <a:pt x="435" y="543"/>
                    <a:pt x="326" y="543"/>
                  </a:cubicBezTo>
                  <a:cubicBezTo>
                    <a:pt x="187" y="543"/>
                    <a:pt x="94" y="419"/>
                    <a:pt x="94" y="311"/>
                  </a:cubicBezTo>
                  <a:cubicBezTo>
                    <a:pt x="94" y="171"/>
                    <a:pt x="202" y="63"/>
                    <a:pt x="326" y="63"/>
                  </a:cubicBezTo>
                  <a:close/>
                  <a:moveTo>
                    <a:pt x="311" y="0"/>
                  </a:moveTo>
                  <a:cubicBezTo>
                    <a:pt x="125" y="0"/>
                    <a:pt x="0" y="156"/>
                    <a:pt x="0" y="326"/>
                  </a:cubicBezTo>
                  <a:cubicBezTo>
                    <a:pt x="0" y="497"/>
                    <a:pt x="156" y="636"/>
                    <a:pt x="326" y="636"/>
                  </a:cubicBezTo>
                  <a:cubicBezTo>
                    <a:pt x="497" y="636"/>
                    <a:pt x="652" y="481"/>
                    <a:pt x="636" y="311"/>
                  </a:cubicBezTo>
                  <a:cubicBezTo>
                    <a:pt x="636" y="125"/>
                    <a:pt x="481" y="0"/>
                    <a:pt x="3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0" name="Google Shape;1680;p43"/>
            <p:cNvSpPr/>
            <p:nvPr/>
          </p:nvSpPr>
          <p:spPr>
            <a:xfrm rot="-5400000">
              <a:off x="8196195" y="-836943"/>
              <a:ext cx="16604" cy="2808436"/>
            </a:xfrm>
            <a:custGeom>
              <a:avLst/>
              <a:gdLst/>
              <a:ahLst/>
              <a:cxnLst/>
              <a:rect l="l" t="t" r="r" b="b"/>
              <a:pathLst>
                <a:path w="94" h="12610" extrusionOk="0">
                  <a:moveTo>
                    <a:pt x="1" y="0"/>
                  </a:moveTo>
                  <a:lnTo>
                    <a:pt x="1" y="12610"/>
                  </a:lnTo>
                  <a:lnTo>
                    <a:pt x="94" y="12610"/>
                  </a:lnTo>
                  <a:lnTo>
                    <a:pt x="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43"/>
            <p:cNvSpPr/>
            <p:nvPr/>
          </p:nvSpPr>
          <p:spPr>
            <a:xfrm rot="-5400000">
              <a:off x="6699616" y="509694"/>
              <a:ext cx="109695" cy="10969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43"/>
            <p:cNvSpPr/>
            <p:nvPr/>
          </p:nvSpPr>
          <p:spPr>
            <a:xfrm rot="-5400000">
              <a:off x="7072794" y="-1818683"/>
              <a:ext cx="389143" cy="4141831"/>
            </a:xfrm>
            <a:custGeom>
              <a:avLst/>
              <a:gdLst/>
              <a:ahLst/>
              <a:cxnLst/>
              <a:rect l="l" t="t" r="r" b="b"/>
              <a:pathLst>
                <a:path w="2203" h="18597" extrusionOk="0">
                  <a:moveTo>
                    <a:pt x="2094" y="0"/>
                  </a:moveTo>
                  <a:lnTo>
                    <a:pt x="2094" y="8096"/>
                  </a:lnTo>
                  <a:lnTo>
                    <a:pt x="0" y="12005"/>
                  </a:lnTo>
                  <a:lnTo>
                    <a:pt x="0" y="18596"/>
                  </a:lnTo>
                  <a:lnTo>
                    <a:pt x="109" y="18596"/>
                  </a:lnTo>
                  <a:lnTo>
                    <a:pt x="109" y="12051"/>
                  </a:lnTo>
                  <a:lnTo>
                    <a:pt x="2203" y="8112"/>
                  </a:lnTo>
                  <a:lnTo>
                    <a:pt x="22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43"/>
            <p:cNvSpPr/>
            <p:nvPr/>
          </p:nvSpPr>
          <p:spPr>
            <a:xfrm rot="-5400000">
              <a:off x="5092318" y="10944"/>
              <a:ext cx="115171" cy="115348"/>
            </a:xfrm>
            <a:custGeom>
              <a:avLst/>
              <a:gdLst/>
              <a:ahLst/>
              <a:cxnLst/>
              <a:rect l="l" t="t" r="r" b="b"/>
              <a:pathLst>
                <a:path w="652" h="653" extrusionOk="0">
                  <a:moveTo>
                    <a:pt x="326" y="109"/>
                  </a:moveTo>
                  <a:cubicBezTo>
                    <a:pt x="465" y="109"/>
                    <a:pt x="558" y="202"/>
                    <a:pt x="558" y="342"/>
                  </a:cubicBezTo>
                  <a:cubicBezTo>
                    <a:pt x="558" y="482"/>
                    <a:pt x="465" y="575"/>
                    <a:pt x="326" y="575"/>
                  </a:cubicBezTo>
                  <a:cubicBezTo>
                    <a:pt x="186" y="575"/>
                    <a:pt x="93" y="466"/>
                    <a:pt x="93" y="342"/>
                  </a:cubicBezTo>
                  <a:cubicBezTo>
                    <a:pt x="93" y="202"/>
                    <a:pt x="202" y="109"/>
                    <a:pt x="326" y="109"/>
                  </a:cubicBezTo>
                  <a:close/>
                  <a:moveTo>
                    <a:pt x="326" y="1"/>
                  </a:moveTo>
                  <a:cubicBezTo>
                    <a:pt x="124" y="1"/>
                    <a:pt x="0" y="156"/>
                    <a:pt x="0" y="327"/>
                  </a:cubicBezTo>
                  <a:cubicBezTo>
                    <a:pt x="0" y="513"/>
                    <a:pt x="155" y="652"/>
                    <a:pt x="326" y="652"/>
                  </a:cubicBezTo>
                  <a:cubicBezTo>
                    <a:pt x="496" y="652"/>
                    <a:pt x="651" y="513"/>
                    <a:pt x="651" y="327"/>
                  </a:cubicBezTo>
                  <a:cubicBezTo>
                    <a:pt x="651" y="125"/>
                    <a:pt x="496" y="1"/>
                    <a:pt x="3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4" name="Google Shape;1684;p43"/>
            <p:cNvSpPr/>
            <p:nvPr/>
          </p:nvSpPr>
          <p:spPr>
            <a:xfrm rot="-5400000">
              <a:off x="7806618" y="-1596908"/>
              <a:ext cx="449555" cy="3375023"/>
            </a:xfrm>
            <a:custGeom>
              <a:avLst/>
              <a:gdLst/>
              <a:ahLst/>
              <a:cxnLst/>
              <a:rect l="l" t="t" r="r" b="b"/>
              <a:pathLst>
                <a:path w="2545" h="15154" extrusionOk="0">
                  <a:moveTo>
                    <a:pt x="2467" y="1"/>
                  </a:moveTo>
                  <a:lnTo>
                    <a:pt x="2467" y="4638"/>
                  </a:lnTo>
                  <a:lnTo>
                    <a:pt x="1" y="8950"/>
                  </a:lnTo>
                  <a:lnTo>
                    <a:pt x="1" y="8981"/>
                  </a:lnTo>
                  <a:lnTo>
                    <a:pt x="1" y="15154"/>
                  </a:lnTo>
                  <a:lnTo>
                    <a:pt x="94" y="15154"/>
                  </a:lnTo>
                  <a:lnTo>
                    <a:pt x="94" y="8996"/>
                  </a:lnTo>
                  <a:lnTo>
                    <a:pt x="2544" y="4669"/>
                  </a:lnTo>
                  <a:lnTo>
                    <a:pt x="2544" y="4654"/>
                  </a:lnTo>
                  <a:lnTo>
                    <a:pt x="254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5" name="Google Shape;1685;p43"/>
            <p:cNvSpPr/>
            <p:nvPr/>
          </p:nvSpPr>
          <p:spPr>
            <a:xfrm rot="-5400000">
              <a:off x="6236548" y="-180714"/>
              <a:ext cx="109872" cy="109695"/>
            </a:xfrm>
            <a:custGeom>
              <a:avLst/>
              <a:gdLst/>
              <a:ahLst/>
              <a:cxnLst/>
              <a:rect l="l" t="t" r="r" b="b"/>
              <a:pathLst>
                <a:path w="622" h="621" extrusionOk="0">
                  <a:moveTo>
                    <a:pt x="311" y="78"/>
                  </a:moveTo>
                  <a:cubicBezTo>
                    <a:pt x="435" y="78"/>
                    <a:pt x="544" y="187"/>
                    <a:pt x="544" y="311"/>
                  </a:cubicBezTo>
                  <a:cubicBezTo>
                    <a:pt x="544" y="450"/>
                    <a:pt x="435" y="543"/>
                    <a:pt x="311" y="543"/>
                  </a:cubicBezTo>
                  <a:cubicBezTo>
                    <a:pt x="171" y="543"/>
                    <a:pt x="78" y="450"/>
                    <a:pt x="78" y="311"/>
                  </a:cubicBezTo>
                  <a:cubicBezTo>
                    <a:pt x="78" y="187"/>
                    <a:pt x="202" y="78"/>
                    <a:pt x="311" y="78"/>
                  </a:cubicBezTo>
                  <a:close/>
                  <a:moveTo>
                    <a:pt x="311" y="0"/>
                  </a:moveTo>
                  <a:cubicBezTo>
                    <a:pt x="140" y="0"/>
                    <a:pt x="1" y="140"/>
                    <a:pt x="1" y="311"/>
                  </a:cubicBezTo>
                  <a:cubicBezTo>
                    <a:pt x="1" y="481"/>
                    <a:pt x="140" y="621"/>
                    <a:pt x="311" y="621"/>
                  </a:cubicBezTo>
                  <a:cubicBezTo>
                    <a:pt x="482" y="621"/>
                    <a:pt x="621" y="481"/>
                    <a:pt x="621" y="311"/>
                  </a:cubicBezTo>
                  <a:cubicBezTo>
                    <a:pt x="621" y="140"/>
                    <a:pt x="482" y="0"/>
                    <a:pt x="3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86" name="Google Shape;1686;p43"/>
          <p:cNvGrpSpPr/>
          <p:nvPr/>
        </p:nvGrpSpPr>
        <p:grpSpPr>
          <a:xfrm flipH="1">
            <a:off x="-1713671" y="287757"/>
            <a:ext cx="5053091" cy="435777"/>
            <a:chOff x="5896679" y="4472082"/>
            <a:chExt cx="5053091" cy="435777"/>
          </a:xfrm>
        </p:grpSpPr>
        <p:grpSp>
          <p:nvGrpSpPr>
            <p:cNvPr id="1687" name="Google Shape;1687;p43"/>
            <p:cNvGrpSpPr/>
            <p:nvPr/>
          </p:nvGrpSpPr>
          <p:grpSpPr>
            <a:xfrm rot="-5400000" flipH="1">
              <a:off x="7373411" y="2995351"/>
              <a:ext cx="435777" cy="3389240"/>
              <a:chOff x="4566275" y="2563884"/>
              <a:chExt cx="61675" cy="479675"/>
            </a:xfrm>
          </p:grpSpPr>
          <p:sp>
            <p:nvSpPr>
              <p:cNvPr id="1688" name="Google Shape;1688;p43"/>
              <p:cNvSpPr/>
              <p:nvPr/>
            </p:nvSpPr>
            <p:spPr>
              <a:xfrm>
                <a:off x="4566275" y="2578634"/>
                <a:ext cx="55075" cy="464925"/>
              </a:xfrm>
              <a:custGeom>
                <a:avLst/>
                <a:gdLst/>
                <a:ahLst/>
                <a:cxnLst/>
                <a:rect l="l" t="t" r="r" b="b"/>
                <a:pathLst>
                  <a:path w="2203" h="18597" extrusionOk="0">
                    <a:moveTo>
                      <a:pt x="2094" y="0"/>
                    </a:moveTo>
                    <a:lnTo>
                      <a:pt x="2094" y="8096"/>
                    </a:lnTo>
                    <a:lnTo>
                      <a:pt x="0" y="12005"/>
                    </a:lnTo>
                    <a:lnTo>
                      <a:pt x="0" y="18596"/>
                    </a:lnTo>
                    <a:lnTo>
                      <a:pt x="109" y="18596"/>
                    </a:lnTo>
                    <a:lnTo>
                      <a:pt x="109" y="12051"/>
                    </a:lnTo>
                    <a:lnTo>
                      <a:pt x="2203" y="8112"/>
                    </a:lnTo>
                    <a:lnTo>
                      <a:pt x="22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43"/>
              <p:cNvSpPr/>
              <p:nvPr/>
            </p:nvSpPr>
            <p:spPr>
              <a:xfrm>
                <a:off x="4611650" y="2563884"/>
                <a:ext cx="16300" cy="16325"/>
              </a:xfrm>
              <a:custGeom>
                <a:avLst/>
                <a:gdLst/>
                <a:ahLst/>
                <a:cxnLst/>
                <a:rect l="l" t="t" r="r" b="b"/>
                <a:pathLst>
                  <a:path w="652" h="653" extrusionOk="0">
                    <a:moveTo>
                      <a:pt x="326" y="109"/>
                    </a:moveTo>
                    <a:cubicBezTo>
                      <a:pt x="465" y="109"/>
                      <a:pt x="558" y="202"/>
                      <a:pt x="558" y="342"/>
                    </a:cubicBezTo>
                    <a:cubicBezTo>
                      <a:pt x="558" y="482"/>
                      <a:pt x="465" y="575"/>
                      <a:pt x="326" y="575"/>
                    </a:cubicBezTo>
                    <a:cubicBezTo>
                      <a:pt x="186" y="575"/>
                      <a:pt x="93" y="466"/>
                      <a:pt x="93" y="342"/>
                    </a:cubicBezTo>
                    <a:cubicBezTo>
                      <a:pt x="93" y="202"/>
                      <a:pt x="202" y="109"/>
                      <a:pt x="326" y="109"/>
                    </a:cubicBezTo>
                    <a:close/>
                    <a:moveTo>
                      <a:pt x="326" y="1"/>
                    </a:moveTo>
                    <a:cubicBezTo>
                      <a:pt x="124" y="1"/>
                      <a:pt x="0" y="156"/>
                      <a:pt x="0" y="327"/>
                    </a:cubicBezTo>
                    <a:cubicBezTo>
                      <a:pt x="0" y="513"/>
                      <a:pt x="155" y="652"/>
                      <a:pt x="326" y="652"/>
                    </a:cubicBezTo>
                    <a:cubicBezTo>
                      <a:pt x="496" y="652"/>
                      <a:pt x="651" y="513"/>
                      <a:pt x="651" y="327"/>
                    </a:cubicBezTo>
                    <a:cubicBezTo>
                      <a:pt x="651" y="125"/>
                      <a:pt x="496"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90" name="Google Shape;1690;p43"/>
            <p:cNvGrpSpPr/>
            <p:nvPr/>
          </p:nvGrpSpPr>
          <p:grpSpPr>
            <a:xfrm rot="-5400000">
              <a:off x="8886321" y="3688564"/>
              <a:ext cx="109695" cy="2328855"/>
              <a:chOff x="4541850" y="2791375"/>
              <a:chExt cx="15525" cy="329600"/>
            </a:xfrm>
          </p:grpSpPr>
          <p:sp>
            <p:nvSpPr>
              <p:cNvPr id="1691" name="Google Shape;1691;p43"/>
              <p:cNvSpPr/>
              <p:nvPr/>
            </p:nvSpPr>
            <p:spPr>
              <a:xfrm>
                <a:off x="4548050" y="2805725"/>
                <a:ext cx="2350" cy="315250"/>
              </a:xfrm>
              <a:custGeom>
                <a:avLst/>
                <a:gdLst/>
                <a:ahLst/>
                <a:cxnLst/>
                <a:rect l="l" t="t" r="r" b="b"/>
                <a:pathLst>
                  <a:path w="94" h="12610" extrusionOk="0">
                    <a:moveTo>
                      <a:pt x="1" y="0"/>
                    </a:moveTo>
                    <a:lnTo>
                      <a:pt x="1" y="12610"/>
                    </a:lnTo>
                    <a:lnTo>
                      <a:pt x="94" y="12610"/>
                    </a:lnTo>
                    <a:lnTo>
                      <a:pt x="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2" name="Google Shape;1692;p43"/>
              <p:cNvSpPr/>
              <p:nvPr/>
            </p:nvSpPr>
            <p:spPr>
              <a:xfrm>
                <a:off x="4541850" y="2791375"/>
                <a:ext cx="15525" cy="1552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93" name="Google Shape;1693;p43"/>
            <p:cNvGrpSpPr/>
            <p:nvPr/>
          </p:nvGrpSpPr>
          <p:grpSpPr>
            <a:xfrm rot="-5400000">
              <a:off x="9730496" y="3525526"/>
              <a:ext cx="109695" cy="2328855"/>
              <a:chOff x="4541850" y="2791375"/>
              <a:chExt cx="15525" cy="329600"/>
            </a:xfrm>
          </p:grpSpPr>
          <p:sp>
            <p:nvSpPr>
              <p:cNvPr id="1694" name="Google Shape;1694;p43"/>
              <p:cNvSpPr/>
              <p:nvPr/>
            </p:nvSpPr>
            <p:spPr>
              <a:xfrm>
                <a:off x="4548050" y="2805725"/>
                <a:ext cx="2350" cy="315250"/>
              </a:xfrm>
              <a:custGeom>
                <a:avLst/>
                <a:gdLst/>
                <a:ahLst/>
                <a:cxnLst/>
                <a:rect l="l" t="t" r="r" b="b"/>
                <a:pathLst>
                  <a:path w="94" h="12610" extrusionOk="0">
                    <a:moveTo>
                      <a:pt x="1" y="0"/>
                    </a:moveTo>
                    <a:lnTo>
                      <a:pt x="1" y="12610"/>
                    </a:lnTo>
                    <a:lnTo>
                      <a:pt x="94" y="12610"/>
                    </a:lnTo>
                    <a:lnTo>
                      <a:pt x="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5" name="Google Shape;1695;p43"/>
              <p:cNvSpPr/>
              <p:nvPr/>
            </p:nvSpPr>
            <p:spPr>
              <a:xfrm>
                <a:off x="4541850" y="2791375"/>
                <a:ext cx="15525" cy="1552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pic>
        <p:nvPicPr>
          <p:cNvPr id="30" name="Graphic 29">
            <a:extLst>
              <a:ext uri="{FF2B5EF4-FFF2-40B4-BE49-F238E27FC236}">
                <a16:creationId xmlns:a16="http://schemas.microsoft.com/office/drawing/2014/main" id="{C07C70E7-4A7D-429B-9F77-349BEBF823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45897" y="4547902"/>
            <a:ext cx="1926202" cy="427730"/>
          </a:xfrm>
          <a:prstGeom prst="rect">
            <a:avLst/>
          </a:prstGeom>
        </p:spPr>
      </p:pic>
      <p:sp>
        <p:nvSpPr>
          <p:cNvPr id="2" name="Google Shape;740;p34">
            <a:extLst>
              <a:ext uri="{FF2B5EF4-FFF2-40B4-BE49-F238E27FC236}">
                <a16:creationId xmlns:a16="http://schemas.microsoft.com/office/drawing/2014/main" id="{E31A8F74-89F9-1B94-5177-47C4A37E4082}"/>
              </a:ext>
            </a:extLst>
          </p:cNvPr>
          <p:cNvSpPr txBox="1"/>
          <p:nvPr/>
        </p:nvSpPr>
        <p:spPr>
          <a:xfrm>
            <a:off x="5185413" y="908796"/>
            <a:ext cx="3786686" cy="33336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r>
              <a:rPr lang="en-US" sz="1200" dirty="0">
                <a:solidFill>
                  <a:srgbClr val="EF642D"/>
                </a:solidFill>
                <a:latin typeface="Electrolize"/>
                <a:ea typeface="Electrolize"/>
                <a:cs typeface="Electrolize"/>
                <a:sym typeface="Electrolize"/>
              </a:rPr>
              <a:t>Let</a:t>
            </a:r>
            <a:r>
              <a:rPr lang="en" sz="1200" dirty="0">
                <a:solidFill>
                  <a:srgbClr val="EF642D"/>
                </a:solidFill>
                <a:latin typeface="Electrolize"/>
                <a:ea typeface="Electrolize"/>
                <a:cs typeface="Electrolize"/>
                <a:sym typeface="Electrolize"/>
              </a:rPr>
              <a:t>’s talk about your unique business needs…</a:t>
            </a:r>
            <a:endParaRPr sz="1200" b="1" dirty="0">
              <a:solidFill>
                <a:srgbClr val="EF642D"/>
              </a:solidFill>
              <a:latin typeface="Electrolize"/>
              <a:ea typeface="Electrolize"/>
              <a:cs typeface="Electrolize"/>
              <a:sym typeface="Electrolize"/>
            </a:endParaRPr>
          </a:p>
        </p:txBody>
      </p:sp>
      <p:sp>
        <p:nvSpPr>
          <p:cNvPr id="3" name="Google Shape;1668;p43">
            <a:extLst>
              <a:ext uri="{FF2B5EF4-FFF2-40B4-BE49-F238E27FC236}">
                <a16:creationId xmlns:a16="http://schemas.microsoft.com/office/drawing/2014/main" id="{578C1052-7714-D21A-DFD7-3B26353D5A5B}"/>
              </a:ext>
            </a:extLst>
          </p:cNvPr>
          <p:cNvSpPr txBox="1">
            <a:spLocks/>
          </p:cNvSpPr>
          <p:nvPr/>
        </p:nvSpPr>
        <p:spPr>
          <a:xfrm>
            <a:off x="687726" y="2343919"/>
            <a:ext cx="3641700" cy="11572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Electrolize"/>
              <a:buNone/>
              <a:defRPr sz="1400" b="0" i="0" u="none" strike="noStrike" cap="none">
                <a:solidFill>
                  <a:schemeClr val="dk1"/>
                </a:solidFill>
                <a:latin typeface="Electrolize"/>
                <a:ea typeface="Electrolize"/>
                <a:cs typeface="Electrolize"/>
                <a:sym typeface="Electrolize"/>
              </a:defRPr>
            </a:lvl1pPr>
            <a:lvl2pPr marL="914400" marR="0" lvl="1" indent="-317500" algn="ctr" rtl="0">
              <a:lnSpc>
                <a:spcPct val="100000"/>
              </a:lnSpc>
              <a:spcBef>
                <a:spcPts val="0"/>
              </a:spcBef>
              <a:spcAft>
                <a:spcPts val="0"/>
              </a:spcAft>
              <a:buClr>
                <a:schemeClr val="dk1"/>
              </a:buClr>
              <a:buSzPts val="1400"/>
              <a:buFont typeface="Electrolize"/>
              <a:buNone/>
              <a:defRPr sz="1400" b="0" i="0" u="none" strike="noStrike" cap="none">
                <a:solidFill>
                  <a:schemeClr val="dk1"/>
                </a:solidFill>
                <a:latin typeface="Electrolize"/>
                <a:ea typeface="Electrolize"/>
                <a:cs typeface="Electrolize"/>
                <a:sym typeface="Electrolize"/>
              </a:defRPr>
            </a:lvl2pPr>
            <a:lvl3pPr marL="1371600" marR="0" lvl="2" indent="-317500" algn="ctr" rtl="0">
              <a:lnSpc>
                <a:spcPct val="100000"/>
              </a:lnSpc>
              <a:spcBef>
                <a:spcPts val="0"/>
              </a:spcBef>
              <a:spcAft>
                <a:spcPts val="0"/>
              </a:spcAft>
              <a:buClr>
                <a:schemeClr val="dk1"/>
              </a:buClr>
              <a:buSzPts val="1400"/>
              <a:buFont typeface="Electrolize"/>
              <a:buNone/>
              <a:defRPr sz="1400" b="0" i="0" u="none" strike="noStrike" cap="none">
                <a:solidFill>
                  <a:schemeClr val="dk1"/>
                </a:solidFill>
                <a:latin typeface="Electrolize"/>
                <a:ea typeface="Electrolize"/>
                <a:cs typeface="Electrolize"/>
                <a:sym typeface="Electrolize"/>
              </a:defRPr>
            </a:lvl3pPr>
            <a:lvl4pPr marL="1828800" marR="0" lvl="3" indent="-317500" algn="ctr" rtl="0">
              <a:lnSpc>
                <a:spcPct val="100000"/>
              </a:lnSpc>
              <a:spcBef>
                <a:spcPts val="0"/>
              </a:spcBef>
              <a:spcAft>
                <a:spcPts val="0"/>
              </a:spcAft>
              <a:buClr>
                <a:schemeClr val="dk1"/>
              </a:buClr>
              <a:buSzPts val="1400"/>
              <a:buFont typeface="Electrolize"/>
              <a:buNone/>
              <a:defRPr sz="1400" b="0" i="0" u="none" strike="noStrike" cap="none">
                <a:solidFill>
                  <a:schemeClr val="dk1"/>
                </a:solidFill>
                <a:latin typeface="Electrolize"/>
                <a:ea typeface="Electrolize"/>
                <a:cs typeface="Electrolize"/>
                <a:sym typeface="Electrolize"/>
              </a:defRPr>
            </a:lvl4pPr>
            <a:lvl5pPr marL="2286000" marR="0" lvl="4" indent="-317500" algn="ctr" rtl="0">
              <a:lnSpc>
                <a:spcPct val="100000"/>
              </a:lnSpc>
              <a:spcBef>
                <a:spcPts val="0"/>
              </a:spcBef>
              <a:spcAft>
                <a:spcPts val="0"/>
              </a:spcAft>
              <a:buClr>
                <a:schemeClr val="dk1"/>
              </a:buClr>
              <a:buSzPts val="1400"/>
              <a:buFont typeface="Electrolize"/>
              <a:buNone/>
              <a:defRPr sz="1400" b="0" i="0" u="none" strike="noStrike" cap="none">
                <a:solidFill>
                  <a:schemeClr val="dk1"/>
                </a:solidFill>
                <a:latin typeface="Electrolize"/>
                <a:ea typeface="Electrolize"/>
                <a:cs typeface="Electrolize"/>
                <a:sym typeface="Electrolize"/>
              </a:defRPr>
            </a:lvl5pPr>
            <a:lvl6pPr marL="2743200" marR="0" lvl="5" indent="-317500" algn="ctr" rtl="0">
              <a:lnSpc>
                <a:spcPct val="100000"/>
              </a:lnSpc>
              <a:spcBef>
                <a:spcPts val="0"/>
              </a:spcBef>
              <a:spcAft>
                <a:spcPts val="0"/>
              </a:spcAft>
              <a:buClr>
                <a:schemeClr val="dk1"/>
              </a:buClr>
              <a:buSzPts val="1400"/>
              <a:buFont typeface="Electrolize"/>
              <a:buNone/>
              <a:defRPr sz="1400" b="0" i="0" u="none" strike="noStrike" cap="none">
                <a:solidFill>
                  <a:schemeClr val="dk1"/>
                </a:solidFill>
                <a:latin typeface="Electrolize"/>
                <a:ea typeface="Electrolize"/>
                <a:cs typeface="Electrolize"/>
                <a:sym typeface="Electrolize"/>
              </a:defRPr>
            </a:lvl6pPr>
            <a:lvl7pPr marL="3200400" marR="0" lvl="6" indent="-317500" algn="ctr" rtl="0">
              <a:lnSpc>
                <a:spcPct val="100000"/>
              </a:lnSpc>
              <a:spcBef>
                <a:spcPts val="0"/>
              </a:spcBef>
              <a:spcAft>
                <a:spcPts val="0"/>
              </a:spcAft>
              <a:buClr>
                <a:schemeClr val="dk1"/>
              </a:buClr>
              <a:buSzPts val="1400"/>
              <a:buFont typeface="Electrolize"/>
              <a:buNone/>
              <a:defRPr sz="1400" b="0" i="0" u="none" strike="noStrike" cap="none">
                <a:solidFill>
                  <a:schemeClr val="dk1"/>
                </a:solidFill>
                <a:latin typeface="Electrolize"/>
                <a:ea typeface="Electrolize"/>
                <a:cs typeface="Electrolize"/>
                <a:sym typeface="Electrolize"/>
              </a:defRPr>
            </a:lvl7pPr>
            <a:lvl8pPr marL="3657600" marR="0" lvl="7" indent="-317500" algn="ctr" rtl="0">
              <a:lnSpc>
                <a:spcPct val="100000"/>
              </a:lnSpc>
              <a:spcBef>
                <a:spcPts val="0"/>
              </a:spcBef>
              <a:spcAft>
                <a:spcPts val="0"/>
              </a:spcAft>
              <a:buClr>
                <a:schemeClr val="dk1"/>
              </a:buClr>
              <a:buSzPts val="1400"/>
              <a:buFont typeface="Electrolize"/>
              <a:buNone/>
              <a:defRPr sz="1400" b="0" i="0" u="none" strike="noStrike" cap="none">
                <a:solidFill>
                  <a:schemeClr val="dk1"/>
                </a:solidFill>
                <a:latin typeface="Electrolize"/>
                <a:ea typeface="Electrolize"/>
                <a:cs typeface="Electrolize"/>
                <a:sym typeface="Electrolize"/>
              </a:defRPr>
            </a:lvl8pPr>
            <a:lvl9pPr marL="4114800" marR="0" lvl="8" indent="-317500" algn="ctr" rtl="0">
              <a:lnSpc>
                <a:spcPct val="100000"/>
              </a:lnSpc>
              <a:spcBef>
                <a:spcPts val="0"/>
              </a:spcBef>
              <a:spcAft>
                <a:spcPts val="0"/>
              </a:spcAft>
              <a:buClr>
                <a:schemeClr val="dk1"/>
              </a:buClr>
              <a:buSzPts val="1400"/>
              <a:buFont typeface="Electrolize"/>
              <a:buNone/>
              <a:defRPr sz="1400" b="0" i="0" u="none" strike="noStrike" cap="none">
                <a:solidFill>
                  <a:schemeClr val="dk1"/>
                </a:solidFill>
                <a:latin typeface="Electrolize"/>
                <a:ea typeface="Electrolize"/>
                <a:cs typeface="Electrolize"/>
                <a:sym typeface="Electrolize"/>
              </a:defRPr>
            </a:lvl9pPr>
          </a:lstStyle>
          <a:p>
            <a:pPr marL="0" indent="0"/>
            <a:r>
              <a:rPr lang="en-US" dirty="0">
                <a:solidFill>
                  <a:srgbClr val="2E2D73"/>
                </a:solidFill>
              </a:rPr>
              <a:t>Visit us:</a:t>
            </a:r>
          </a:p>
          <a:p>
            <a:pPr marL="0" indent="0"/>
            <a:endParaRPr lang="en-US" dirty="0">
              <a:solidFill>
                <a:srgbClr val="2E2D73"/>
              </a:solidFill>
            </a:endParaRPr>
          </a:p>
          <a:p>
            <a:pPr marL="0" indent="0"/>
            <a:r>
              <a:rPr lang="en-US" dirty="0">
                <a:solidFill>
                  <a:srgbClr val="2E2D73"/>
                </a:solidFill>
              </a:rPr>
              <a:t>House 220, Flat B1</a:t>
            </a:r>
          </a:p>
          <a:p>
            <a:pPr marL="0" indent="0"/>
            <a:r>
              <a:rPr lang="en-US" dirty="0">
                <a:solidFill>
                  <a:srgbClr val="2E2D73"/>
                </a:solidFill>
              </a:rPr>
              <a:t>Road 3, Avenue 1, Mirpur DOHS</a:t>
            </a:r>
          </a:p>
          <a:p>
            <a:pPr marL="0" indent="0"/>
            <a:r>
              <a:rPr lang="en-US" dirty="0">
                <a:solidFill>
                  <a:srgbClr val="2E2D73"/>
                </a:solidFill>
              </a:rPr>
              <a:t>Dhaka - 1216</a:t>
            </a:r>
          </a:p>
          <a:p>
            <a:pPr marL="0" indent="0"/>
            <a:r>
              <a:rPr lang="en-US" dirty="0">
                <a:solidFill>
                  <a:srgbClr val="2E2D73"/>
                </a:solidFill>
              </a:rPr>
              <a:t>www.biznovelty.com</a:t>
            </a:r>
          </a:p>
        </p:txBody>
      </p:sp>
      <p:grpSp>
        <p:nvGrpSpPr>
          <p:cNvPr id="4" name="Google Shape;1671;p43">
            <a:extLst>
              <a:ext uri="{FF2B5EF4-FFF2-40B4-BE49-F238E27FC236}">
                <a16:creationId xmlns:a16="http://schemas.microsoft.com/office/drawing/2014/main" id="{1423063F-C646-53B5-2251-3653415975B7}"/>
              </a:ext>
            </a:extLst>
          </p:cNvPr>
          <p:cNvGrpSpPr/>
          <p:nvPr/>
        </p:nvGrpSpPr>
        <p:grpSpPr>
          <a:xfrm>
            <a:off x="2385560" y="2313751"/>
            <a:ext cx="300770" cy="54726"/>
            <a:chOff x="4770650" y="685575"/>
            <a:chExt cx="158250" cy="28800"/>
          </a:xfrm>
          <a:solidFill>
            <a:srgbClr val="EF642D"/>
          </a:solidFill>
        </p:grpSpPr>
        <p:sp>
          <p:nvSpPr>
            <p:cNvPr id="5" name="Google Shape;1672;p43">
              <a:extLst>
                <a:ext uri="{FF2B5EF4-FFF2-40B4-BE49-F238E27FC236}">
                  <a16:creationId xmlns:a16="http://schemas.microsoft.com/office/drawing/2014/main" id="{2A36381D-EFD6-3D3E-F6C9-1A1F98E673A3}"/>
                </a:ext>
              </a:extLst>
            </p:cNvPr>
            <p:cNvSpPr/>
            <p:nvPr/>
          </p:nvSpPr>
          <p:spPr>
            <a:xfrm>
              <a:off x="4770650" y="685575"/>
              <a:ext cx="28800" cy="288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1673;p43">
              <a:extLst>
                <a:ext uri="{FF2B5EF4-FFF2-40B4-BE49-F238E27FC236}">
                  <a16:creationId xmlns:a16="http://schemas.microsoft.com/office/drawing/2014/main" id="{CFBA4C3F-8ADD-C300-2E0C-4C7F8552EDC5}"/>
                </a:ext>
              </a:extLst>
            </p:cNvPr>
            <p:cNvSpPr/>
            <p:nvPr/>
          </p:nvSpPr>
          <p:spPr>
            <a:xfrm>
              <a:off x="4835375" y="685575"/>
              <a:ext cx="28800" cy="288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1674;p43">
              <a:extLst>
                <a:ext uri="{FF2B5EF4-FFF2-40B4-BE49-F238E27FC236}">
                  <a16:creationId xmlns:a16="http://schemas.microsoft.com/office/drawing/2014/main" id="{51FB6B72-CF9E-28EA-BB9B-2D359F9D1FE2}"/>
                </a:ext>
              </a:extLst>
            </p:cNvPr>
            <p:cNvSpPr/>
            <p:nvPr/>
          </p:nvSpPr>
          <p:spPr>
            <a:xfrm>
              <a:off x="4900100" y="685575"/>
              <a:ext cx="28800" cy="288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600;p58">
            <a:extLst>
              <a:ext uri="{FF2B5EF4-FFF2-40B4-BE49-F238E27FC236}">
                <a16:creationId xmlns:a16="http://schemas.microsoft.com/office/drawing/2014/main" id="{8E6DBE90-15DC-9591-9AD8-D7B02A2C466D}"/>
              </a:ext>
            </a:extLst>
          </p:cNvPr>
          <p:cNvSpPr/>
          <p:nvPr/>
        </p:nvSpPr>
        <p:spPr>
          <a:xfrm flipH="1">
            <a:off x="143388" y="592750"/>
            <a:ext cx="4428662" cy="4015761"/>
          </a:xfrm>
          <a:custGeom>
            <a:avLst/>
            <a:gdLst/>
            <a:ahLst/>
            <a:cxnLst/>
            <a:rect l="l" t="t" r="r" b="b"/>
            <a:pathLst>
              <a:path w="14292" h="10047" extrusionOk="0">
                <a:moveTo>
                  <a:pt x="6944" y="1"/>
                </a:moveTo>
                <a:cubicBezTo>
                  <a:pt x="6697" y="1"/>
                  <a:pt x="6448" y="49"/>
                  <a:pt x="6208" y="114"/>
                </a:cubicBezTo>
                <a:cubicBezTo>
                  <a:pt x="4439" y="592"/>
                  <a:pt x="3012" y="1930"/>
                  <a:pt x="1772" y="3327"/>
                </a:cubicBezTo>
                <a:cubicBezTo>
                  <a:pt x="1376" y="3774"/>
                  <a:pt x="983" y="4248"/>
                  <a:pt x="791" y="4821"/>
                </a:cubicBezTo>
                <a:cubicBezTo>
                  <a:pt x="244" y="6446"/>
                  <a:pt x="86" y="8329"/>
                  <a:pt x="0" y="10047"/>
                </a:cubicBezTo>
                <a:lnTo>
                  <a:pt x="13246" y="10047"/>
                </a:lnTo>
                <a:cubicBezTo>
                  <a:pt x="13369" y="10031"/>
                  <a:pt x="13491" y="10017"/>
                  <a:pt x="13612" y="10000"/>
                </a:cubicBezTo>
                <a:cubicBezTo>
                  <a:pt x="13855" y="9569"/>
                  <a:pt x="14100" y="9126"/>
                  <a:pt x="14196" y="8636"/>
                </a:cubicBezTo>
                <a:cubicBezTo>
                  <a:pt x="14292" y="8145"/>
                  <a:pt x="14209" y="7588"/>
                  <a:pt x="13867" y="7238"/>
                </a:cubicBezTo>
                <a:cubicBezTo>
                  <a:pt x="13703" y="7066"/>
                  <a:pt x="13491" y="6955"/>
                  <a:pt x="13320" y="6792"/>
                </a:cubicBezTo>
                <a:cubicBezTo>
                  <a:pt x="12892" y="6379"/>
                  <a:pt x="12803" y="5713"/>
                  <a:pt x="12815" y="5106"/>
                </a:cubicBezTo>
                <a:cubicBezTo>
                  <a:pt x="12830" y="4499"/>
                  <a:pt x="12919" y="3878"/>
                  <a:pt x="12748" y="3297"/>
                </a:cubicBezTo>
                <a:cubicBezTo>
                  <a:pt x="12548" y="2611"/>
                  <a:pt x="11994" y="2073"/>
                  <a:pt x="11356" y="1803"/>
                </a:cubicBezTo>
                <a:cubicBezTo>
                  <a:pt x="10937" y="1626"/>
                  <a:pt x="10485" y="1554"/>
                  <a:pt x="10032" y="1554"/>
                </a:cubicBezTo>
                <a:cubicBezTo>
                  <a:pt x="9795" y="1554"/>
                  <a:pt x="9557" y="1574"/>
                  <a:pt x="9322" y="1609"/>
                </a:cubicBezTo>
                <a:cubicBezTo>
                  <a:pt x="9193" y="1629"/>
                  <a:pt x="9056" y="1651"/>
                  <a:pt x="8924" y="1651"/>
                </a:cubicBezTo>
                <a:cubicBezTo>
                  <a:pt x="8781" y="1651"/>
                  <a:pt x="8643" y="1625"/>
                  <a:pt x="8527" y="1539"/>
                </a:cubicBezTo>
                <a:cubicBezTo>
                  <a:pt x="8250" y="1337"/>
                  <a:pt x="8243" y="920"/>
                  <a:pt x="8085" y="609"/>
                </a:cubicBezTo>
                <a:cubicBezTo>
                  <a:pt x="7921" y="288"/>
                  <a:pt x="7587" y="89"/>
                  <a:pt x="7244" y="27"/>
                </a:cubicBezTo>
                <a:cubicBezTo>
                  <a:pt x="7144" y="9"/>
                  <a:pt x="7044" y="1"/>
                  <a:pt x="6944" y="1"/>
                </a:cubicBezTo>
                <a:close/>
              </a:path>
            </a:pathLst>
          </a:custGeom>
          <a:solidFill>
            <a:srgbClr val="EF6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3601;p58">
            <a:extLst>
              <a:ext uri="{FF2B5EF4-FFF2-40B4-BE49-F238E27FC236}">
                <a16:creationId xmlns:a16="http://schemas.microsoft.com/office/drawing/2014/main" id="{FC327E80-18A0-8EB8-B900-E36AF0CE87D2}"/>
              </a:ext>
            </a:extLst>
          </p:cNvPr>
          <p:cNvSpPr txBox="1">
            <a:spLocks/>
          </p:cNvSpPr>
          <p:nvPr/>
        </p:nvSpPr>
        <p:spPr>
          <a:xfrm>
            <a:off x="5119428" y="2086854"/>
            <a:ext cx="3599400" cy="950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Ubuntu" panose="020B0504030602030204" pitchFamily="34" charset="0"/>
                <a:ea typeface="Teko"/>
                <a:cs typeface="Teko"/>
                <a:sym typeface="Teko"/>
              </a:defRPr>
            </a:lvl1pPr>
            <a:lvl2pPr marR="0" lvl="1" algn="l"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2pPr>
            <a:lvl3pPr marR="0" lvl="2" algn="l"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3pPr>
            <a:lvl4pPr marR="0" lvl="3" algn="l"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4pPr>
            <a:lvl5pPr marR="0" lvl="4" algn="l"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5pPr>
            <a:lvl6pPr marR="0" lvl="5" algn="l"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6pPr>
            <a:lvl7pPr marR="0" lvl="6" algn="l"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7pPr>
            <a:lvl8pPr marR="0" lvl="7" algn="l"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8pPr>
            <a:lvl9pPr marR="0" lvl="8" algn="l"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9pPr>
          </a:lstStyle>
          <a:p>
            <a:pPr algn="ctr"/>
            <a:r>
              <a:rPr lang="en-US" dirty="0">
                <a:solidFill>
                  <a:srgbClr val="2E2D73"/>
                </a:solidFill>
              </a:rPr>
              <a:t>THANK YOU!</a:t>
            </a:r>
          </a:p>
        </p:txBody>
      </p:sp>
      <p:grpSp>
        <p:nvGrpSpPr>
          <p:cNvPr id="7" name="Google Shape;3617;p58">
            <a:extLst>
              <a:ext uri="{FF2B5EF4-FFF2-40B4-BE49-F238E27FC236}">
                <a16:creationId xmlns:a16="http://schemas.microsoft.com/office/drawing/2014/main" id="{6F81175F-101B-E624-9D31-7E4C494B138A}"/>
              </a:ext>
            </a:extLst>
          </p:cNvPr>
          <p:cNvGrpSpPr/>
          <p:nvPr/>
        </p:nvGrpSpPr>
        <p:grpSpPr>
          <a:xfrm>
            <a:off x="562775" y="639791"/>
            <a:ext cx="4127588" cy="4073535"/>
            <a:chOff x="1562850" y="2079500"/>
            <a:chExt cx="923625" cy="911550"/>
          </a:xfrm>
        </p:grpSpPr>
        <p:sp>
          <p:nvSpPr>
            <p:cNvPr id="8" name="Google Shape;3618;p58">
              <a:extLst>
                <a:ext uri="{FF2B5EF4-FFF2-40B4-BE49-F238E27FC236}">
                  <a16:creationId xmlns:a16="http://schemas.microsoft.com/office/drawing/2014/main" id="{7FD4F1F0-503F-A803-F31E-C917782D5E6A}"/>
                </a:ext>
              </a:extLst>
            </p:cNvPr>
            <p:cNvSpPr/>
            <p:nvPr/>
          </p:nvSpPr>
          <p:spPr>
            <a:xfrm>
              <a:off x="1602000" y="2740975"/>
              <a:ext cx="62450" cy="28325"/>
            </a:xfrm>
            <a:custGeom>
              <a:avLst/>
              <a:gdLst/>
              <a:ahLst/>
              <a:cxnLst/>
              <a:rect l="l" t="t" r="r" b="b"/>
              <a:pathLst>
                <a:path w="2498" h="1133" extrusionOk="0">
                  <a:moveTo>
                    <a:pt x="2482" y="559"/>
                  </a:moveTo>
                  <a:lnTo>
                    <a:pt x="2467" y="1070"/>
                  </a:lnTo>
                  <a:lnTo>
                    <a:pt x="2467" y="1070"/>
                  </a:lnTo>
                  <a:lnTo>
                    <a:pt x="2482" y="1071"/>
                  </a:lnTo>
                  <a:lnTo>
                    <a:pt x="2482" y="559"/>
                  </a:lnTo>
                  <a:close/>
                  <a:moveTo>
                    <a:pt x="1" y="0"/>
                  </a:moveTo>
                  <a:lnTo>
                    <a:pt x="1" y="47"/>
                  </a:lnTo>
                  <a:lnTo>
                    <a:pt x="1" y="1086"/>
                  </a:lnTo>
                  <a:lnTo>
                    <a:pt x="1" y="1133"/>
                  </a:lnTo>
                  <a:lnTo>
                    <a:pt x="668" y="1133"/>
                  </a:lnTo>
                  <a:lnTo>
                    <a:pt x="1288" y="1102"/>
                  </a:lnTo>
                  <a:lnTo>
                    <a:pt x="2467" y="1086"/>
                  </a:lnTo>
                  <a:lnTo>
                    <a:pt x="2467" y="1070"/>
                  </a:lnTo>
                  <a:lnTo>
                    <a:pt x="2467" y="1070"/>
                  </a:lnTo>
                  <a:lnTo>
                    <a:pt x="1241" y="1040"/>
                  </a:lnTo>
                  <a:lnTo>
                    <a:pt x="78" y="1040"/>
                  </a:lnTo>
                  <a:lnTo>
                    <a:pt x="78" y="78"/>
                  </a:lnTo>
                  <a:lnTo>
                    <a:pt x="1272" y="78"/>
                  </a:lnTo>
                  <a:cubicBezTo>
                    <a:pt x="1671" y="78"/>
                    <a:pt x="2069" y="63"/>
                    <a:pt x="2467" y="62"/>
                  </a:cubicBezTo>
                  <a:lnTo>
                    <a:pt x="2467" y="62"/>
                  </a:lnTo>
                  <a:cubicBezTo>
                    <a:pt x="2468" y="237"/>
                    <a:pt x="2482" y="398"/>
                    <a:pt x="2482" y="559"/>
                  </a:cubicBezTo>
                  <a:cubicBezTo>
                    <a:pt x="2498" y="388"/>
                    <a:pt x="2498" y="218"/>
                    <a:pt x="2498" y="47"/>
                  </a:cubicBezTo>
                  <a:lnTo>
                    <a:pt x="2498" y="16"/>
                  </a:lnTo>
                  <a:lnTo>
                    <a:pt x="2482" y="16"/>
                  </a:lnTo>
                  <a:cubicBezTo>
                    <a:pt x="2079" y="16"/>
                    <a:pt x="1676"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3619;p58">
              <a:extLst>
                <a:ext uri="{FF2B5EF4-FFF2-40B4-BE49-F238E27FC236}">
                  <a16:creationId xmlns:a16="http://schemas.microsoft.com/office/drawing/2014/main" id="{0CEAFA9C-74AB-E7B9-01EE-2B3BBC198BB8}"/>
                </a:ext>
              </a:extLst>
            </p:cNvPr>
            <p:cNvSpPr/>
            <p:nvPr/>
          </p:nvSpPr>
          <p:spPr>
            <a:xfrm>
              <a:off x="1567875" y="2773925"/>
              <a:ext cx="62450" cy="28325"/>
            </a:xfrm>
            <a:custGeom>
              <a:avLst/>
              <a:gdLst/>
              <a:ahLst/>
              <a:cxnLst/>
              <a:rect l="l" t="t" r="r" b="b"/>
              <a:pathLst>
                <a:path w="2498" h="1133" extrusionOk="0">
                  <a:moveTo>
                    <a:pt x="2482" y="559"/>
                  </a:moveTo>
                  <a:lnTo>
                    <a:pt x="2452" y="1070"/>
                  </a:lnTo>
                  <a:lnTo>
                    <a:pt x="2452" y="1070"/>
                  </a:lnTo>
                  <a:lnTo>
                    <a:pt x="2482" y="1071"/>
                  </a:lnTo>
                  <a:lnTo>
                    <a:pt x="2482" y="559"/>
                  </a:lnTo>
                  <a:close/>
                  <a:moveTo>
                    <a:pt x="1" y="1"/>
                  </a:moveTo>
                  <a:lnTo>
                    <a:pt x="1" y="47"/>
                  </a:lnTo>
                  <a:lnTo>
                    <a:pt x="1" y="1086"/>
                  </a:lnTo>
                  <a:lnTo>
                    <a:pt x="1" y="1133"/>
                  </a:lnTo>
                  <a:lnTo>
                    <a:pt x="652" y="1133"/>
                  </a:lnTo>
                  <a:lnTo>
                    <a:pt x="1273" y="1102"/>
                  </a:lnTo>
                  <a:lnTo>
                    <a:pt x="2451" y="1086"/>
                  </a:lnTo>
                  <a:lnTo>
                    <a:pt x="2452" y="1070"/>
                  </a:lnTo>
                  <a:lnTo>
                    <a:pt x="2452" y="1070"/>
                  </a:lnTo>
                  <a:lnTo>
                    <a:pt x="1226" y="1040"/>
                  </a:lnTo>
                  <a:lnTo>
                    <a:pt x="637" y="1024"/>
                  </a:lnTo>
                  <a:lnTo>
                    <a:pt x="78" y="1024"/>
                  </a:lnTo>
                  <a:lnTo>
                    <a:pt x="78" y="63"/>
                  </a:lnTo>
                  <a:lnTo>
                    <a:pt x="1257" y="63"/>
                  </a:lnTo>
                  <a:cubicBezTo>
                    <a:pt x="1650" y="63"/>
                    <a:pt x="2044" y="48"/>
                    <a:pt x="2452" y="47"/>
                  </a:cubicBezTo>
                  <a:lnTo>
                    <a:pt x="2452" y="47"/>
                  </a:lnTo>
                  <a:cubicBezTo>
                    <a:pt x="2455" y="221"/>
                    <a:pt x="2482" y="382"/>
                    <a:pt x="2482" y="544"/>
                  </a:cubicBezTo>
                  <a:lnTo>
                    <a:pt x="2482" y="559"/>
                  </a:lnTo>
                  <a:cubicBezTo>
                    <a:pt x="2498" y="388"/>
                    <a:pt x="2498" y="218"/>
                    <a:pt x="2498" y="47"/>
                  </a:cubicBezTo>
                  <a:lnTo>
                    <a:pt x="2498" y="16"/>
                  </a:lnTo>
                  <a:lnTo>
                    <a:pt x="2482" y="16"/>
                  </a:lnTo>
                  <a:cubicBezTo>
                    <a:pt x="2064" y="16"/>
                    <a:pt x="1660" y="1"/>
                    <a:pt x="12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3620;p58">
              <a:extLst>
                <a:ext uri="{FF2B5EF4-FFF2-40B4-BE49-F238E27FC236}">
                  <a16:creationId xmlns:a16="http://schemas.microsoft.com/office/drawing/2014/main" id="{05EF7611-738E-B2F9-44F9-93529CEC036D}"/>
                </a:ext>
              </a:extLst>
            </p:cNvPr>
            <p:cNvSpPr/>
            <p:nvPr/>
          </p:nvSpPr>
          <p:spPr>
            <a:xfrm>
              <a:off x="1636125" y="2773550"/>
              <a:ext cx="62450" cy="27925"/>
            </a:xfrm>
            <a:custGeom>
              <a:avLst/>
              <a:gdLst/>
              <a:ahLst/>
              <a:cxnLst/>
              <a:rect l="l" t="t" r="r" b="b"/>
              <a:pathLst>
                <a:path w="2498" h="1117" extrusionOk="0">
                  <a:moveTo>
                    <a:pt x="2482" y="559"/>
                  </a:moveTo>
                  <a:lnTo>
                    <a:pt x="2467" y="1085"/>
                  </a:lnTo>
                  <a:lnTo>
                    <a:pt x="2467" y="1085"/>
                  </a:lnTo>
                  <a:lnTo>
                    <a:pt x="2498" y="1086"/>
                  </a:lnTo>
                  <a:lnTo>
                    <a:pt x="2498" y="1086"/>
                  </a:lnTo>
                  <a:lnTo>
                    <a:pt x="2482" y="559"/>
                  </a:lnTo>
                  <a:close/>
                  <a:moveTo>
                    <a:pt x="1" y="0"/>
                  </a:moveTo>
                  <a:lnTo>
                    <a:pt x="1" y="31"/>
                  </a:lnTo>
                  <a:lnTo>
                    <a:pt x="1" y="1086"/>
                  </a:lnTo>
                  <a:lnTo>
                    <a:pt x="1" y="1117"/>
                  </a:lnTo>
                  <a:lnTo>
                    <a:pt x="652" y="1117"/>
                  </a:lnTo>
                  <a:lnTo>
                    <a:pt x="1272" y="1101"/>
                  </a:lnTo>
                  <a:lnTo>
                    <a:pt x="2467" y="1086"/>
                  </a:lnTo>
                  <a:lnTo>
                    <a:pt x="2467" y="1085"/>
                  </a:lnTo>
                  <a:lnTo>
                    <a:pt x="2467" y="1085"/>
                  </a:lnTo>
                  <a:lnTo>
                    <a:pt x="1257" y="1055"/>
                  </a:lnTo>
                  <a:lnTo>
                    <a:pt x="636" y="1039"/>
                  </a:lnTo>
                  <a:lnTo>
                    <a:pt x="78" y="1039"/>
                  </a:lnTo>
                  <a:lnTo>
                    <a:pt x="78" y="78"/>
                  </a:lnTo>
                  <a:lnTo>
                    <a:pt x="1257" y="78"/>
                  </a:lnTo>
                  <a:cubicBezTo>
                    <a:pt x="1655" y="78"/>
                    <a:pt x="2068" y="63"/>
                    <a:pt x="2467" y="62"/>
                  </a:cubicBezTo>
                  <a:lnTo>
                    <a:pt x="2467" y="62"/>
                  </a:lnTo>
                  <a:cubicBezTo>
                    <a:pt x="2468" y="236"/>
                    <a:pt x="2482" y="397"/>
                    <a:pt x="2482" y="559"/>
                  </a:cubicBezTo>
                  <a:cubicBezTo>
                    <a:pt x="2498" y="388"/>
                    <a:pt x="2498" y="202"/>
                    <a:pt x="2498" y="31"/>
                  </a:cubicBezTo>
                  <a:lnTo>
                    <a:pt x="2498" y="16"/>
                  </a:lnTo>
                  <a:lnTo>
                    <a:pt x="2482" y="16"/>
                  </a:lnTo>
                  <a:cubicBezTo>
                    <a:pt x="2079" y="16"/>
                    <a:pt x="1660" y="0"/>
                    <a:pt x="1257"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3621;p58">
              <a:extLst>
                <a:ext uri="{FF2B5EF4-FFF2-40B4-BE49-F238E27FC236}">
                  <a16:creationId xmlns:a16="http://schemas.microsoft.com/office/drawing/2014/main" id="{A7ADE861-2793-EB4A-4909-19A135EEDC5F}"/>
                </a:ext>
              </a:extLst>
            </p:cNvPr>
            <p:cNvSpPr/>
            <p:nvPr/>
          </p:nvSpPr>
          <p:spPr>
            <a:xfrm>
              <a:off x="2382125" y="2773925"/>
              <a:ext cx="62850" cy="27550"/>
            </a:xfrm>
            <a:custGeom>
              <a:avLst/>
              <a:gdLst/>
              <a:ahLst/>
              <a:cxnLst/>
              <a:rect l="l" t="t" r="r" b="b"/>
              <a:pathLst>
                <a:path w="2514" h="1102" extrusionOk="0">
                  <a:moveTo>
                    <a:pt x="2493" y="407"/>
                  </a:moveTo>
                  <a:cubicBezTo>
                    <a:pt x="2490" y="458"/>
                    <a:pt x="2487" y="508"/>
                    <a:pt x="2482" y="559"/>
                  </a:cubicBezTo>
                  <a:lnTo>
                    <a:pt x="2452" y="1069"/>
                  </a:lnTo>
                  <a:lnTo>
                    <a:pt x="2452" y="1069"/>
                  </a:lnTo>
                  <a:lnTo>
                    <a:pt x="2514" y="1071"/>
                  </a:lnTo>
                  <a:lnTo>
                    <a:pt x="2514" y="1071"/>
                  </a:lnTo>
                  <a:lnTo>
                    <a:pt x="2498" y="544"/>
                  </a:lnTo>
                  <a:cubicBezTo>
                    <a:pt x="2498" y="498"/>
                    <a:pt x="2496" y="453"/>
                    <a:pt x="2493" y="407"/>
                  </a:cubicBezTo>
                  <a:close/>
                  <a:moveTo>
                    <a:pt x="1" y="1"/>
                  </a:moveTo>
                  <a:lnTo>
                    <a:pt x="1" y="47"/>
                  </a:lnTo>
                  <a:lnTo>
                    <a:pt x="1" y="1071"/>
                  </a:lnTo>
                  <a:lnTo>
                    <a:pt x="1" y="1102"/>
                  </a:lnTo>
                  <a:lnTo>
                    <a:pt x="652" y="1102"/>
                  </a:lnTo>
                  <a:lnTo>
                    <a:pt x="1273" y="1086"/>
                  </a:lnTo>
                  <a:lnTo>
                    <a:pt x="2451" y="1086"/>
                  </a:lnTo>
                  <a:lnTo>
                    <a:pt x="2452" y="1069"/>
                  </a:lnTo>
                  <a:lnTo>
                    <a:pt x="2452" y="1069"/>
                  </a:lnTo>
                  <a:lnTo>
                    <a:pt x="1273" y="1040"/>
                  </a:lnTo>
                  <a:lnTo>
                    <a:pt x="652" y="1024"/>
                  </a:lnTo>
                  <a:lnTo>
                    <a:pt x="94" y="1024"/>
                  </a:lnTo>
                  <a:lnTo>
                    <a:pt x="94" y="63"/>
                  </a:lnTo>
                  <a:lnTo>
                    <a:pt x="1273" y="63"/>
                  </a:lnTo>
                  <a:cubicBezTo>
                    <a:pt x="1666" y="63"/>
                    <a:pt x="2059" y="48"/>
                    <a:pt x="2467" y="47"/>
                  </a:cubicBezTo>
                  <a:lnTo>
                    <a:pt x="2467" y="47"/>
                  </a:lnTo>
                  <a:cubicBezTo>
                    <a:pt x="2469" y="172"/>
                    <a:pt x="2484" y="291"/>
                    <a:pt x="2493" y="407"/>
                  </a:cubicBezTo>
                  <a:lnTo>
                    <a:pt x="2493" y="407"/>
                  </a:lnTo>
                  <a:cubicBezTo>
                    <a:pt x="2498" y="287"/>
                    <a:pt x="2498" y="167"/>
                    <a:pt x="2498" y="47"/>
                  </a:cubicBezTo>
                  <a:lnTo>
                    <a:pt x="2498" y="16"/>
                  </a:lnTo>
                  <a:lnTo>
                    <a:pt x="2482" y="16"/>
                  </a:lnTo>
                  <a:cubicBezTo>
                    <a:pt x="2064" y="16"/>
                    <a:pt x="1660" y="1"/>
                    <a:pt x="1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3622;p58">
              <a:extLst>
                <a:ext uri="{FF2B5EF4-FFF2-40B4-BE49-F238E27FC236}">
                  <a16:creationId xmlns:a16="http://schemas.microsoft.com/office/drawing/2014/main" id="{740EC1F4-DCB5-C120-3729-6616B953B147}"/>
                </a:ext>
              </a:extLst>
            </p:cNvPr>
            <p:cNvSpPr/>
            <p:nvPr/>
          </p:nvSpPr>
          <p:spPr>
            <a:xfrm>
              <a:off x="2382125" y="2088800"/>
              <a:ext cx="62450" cy="27550"/>
            </a:xfrm>
            <a:custGeom>
              <a:avLst/>
              <a:gdLst/>
              <a:ahLst/>
              <a:cxnLst/>
              <a:rect l="l" t="t" r="r" b="b"/>
              <a:pathLst>
                <a:path w="2498" h="1102" extrusionOk="0">
                  <a:moveTo>
                    <a:pt x="2493" y="386"/>
                  </a:moveTo>
                  <a:cubicBezTo>
                    <a:pt x="2491" y="445"/>
                    <a:pt x="2488" y="503"/>
                    <a:pt x="2482" y="559"/>
                  </a:cubicBezTo>
                  <a:lnTo>
                    <a:pt x="2454" y="1039"/>
                  </a:lnTo>
                  <a:lnTo>
                    <a:pt x="2454" y="1039"/>
                  </a:lnTo>
                  <a:lnTo>
                    <a:pt x="2498" y="1039"/>
                  </a:lnTo>
                  <a:lnTo>
                    <a:pt x="2498" y="512"/>
                  </a:lnTo>
                  <a:cubicBezTo>
                    <a:pt x="2498" y="470"/>
                    <a:pt x="2496" y="428"/>
                    <a:pt x="2493" y="386"/>
                  </a:cubicBezTo>
                  <a:close/>
                  <a:moveTo>
                    <a:pt x="1" y="0"/>
                  </a:moveTo>
                  <a:lnTo>
                    <a:pt x="1" y="31"/>
                  </a:lnTo>
                  <a:lnTo>
                    <a:pt x="1" y="1055"/>
                  </a:lnTo>
                  <a:lnTo>
                    <a:pt x="1" y="1101"/>
                  </a:lnTo>
                  <a:lnTo>
                    <a:pt x="652" y="1101"/>
                  </a:lnTo>
                  <a:lnTo>
                    <a:pt x="1273" y="1086"/>
                  </a:lnTo>
                  <a:lnTo>
                    <a:pt x="2451" y="1086"/>
                  </a:lnTo>
                  <a:lnTo>
                    <a:pt x="2454" y="1039"/>
                  </a:lnTo>
                  <a:lnTo>
                    <a:pt x="2454" y="1039"/>
                  </a:lnTo>
                  <a:lnTo>
                    <a:pt x="1257" y="1024"/>
                  </a:lnTo>
                  <a:lnTo>
                    <a:pt x="637" y="1008"/>
                  </a:lnTo>
                  <a:lnTo>
                    <a:pt x="94" y="1008"/>
                  </a:lnTo>
                  <a:lnTo>
                    <a:pt x="94" y="31"/>
                  </a:lnTo>
                  <a:lnTo>
                    <a:pt x="1273" y="31"/>
                  </a:lnTo>
                  <a:cubicBezTo>
                    <a:pt x="1666" y="31"/>
                    <a:pt x="2059" y="17"/>
                    <a:pt x="2467" y="16"/>
                  </a:cubicBezTo>
                  <a:lnTo>
                    <a:pt x="2467" y="16"/>
                  </a:lnTo>
                  <a:cubicBezTo>
                    <a:pt x="2468" y="139"/>
                    <a:pt x="2485" y="263"/>
                    <a:pt x="2493" y="386"/>
                  </a:cubicBezTo>
                  <a:lnTo>
                    <a:pt x="2493" y="386"/>
                  </a:lnTo>
                  <a:cubicBezTo>
                    <a:pt x="2498" y="267"/>
                    <a:pt x="2498" y="146"/>
                    <a:pt x="2498" y="31"/>
                  </a:cubicBezTo>
                  <a:lnTo>
                    <a:pt x="2498" y="16"/>
                  </a:lnTo>
                  <a:lnTo>
                    <a:pt x="2467" y="0"/>
                  </a:lnTo>
                  <a:lnTo>
                    <a:pt x="2467" y="0"/>
                  </a:lnTo>
                  <a:cubicBezTo>
                    <a:pt x="2467" y="5"/>
                    <a:pt x="2467" y="11"/>
                    <a:pt x="2467" y="16"/>
                  </a:cubicBezTo>
                  <a:lnTo>
                    <a:pt x="2467" y="16"/>
                  </a:lnTo>
                  <a:cubicBezTo>
                    <a:pt x="2054" y="15"/>
                    <a:pt x="1656" y="0"/>
                    <a:pt x="1257"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3623;p58">
              <a:extLst>
                <a:ext uri="{FF2B5EF4-FFF2-40B4-BE49-F238E27FC236}">
                  <a16:creationId xmlns:a16="http://schemas.microsoft.com/office/drawing/2014/main" id="{CEF94452-81BF-9D28-0F60-F3E1D237E79B}"/>
                </a:ext>
              </a:extLst>
            </p:cNvPr>
            <p:cNvSpPr/>
            <p:nvPr/>
          </p:nvSpPr>
          <p:spPr>
            <a:xfrm>
              <a:off x="2416250" y="2120600"/>
              <a:ext cx="62850" cy="28700"/>
            </a:xfrm>
            <a:custGeom>
              <a:avLst/>
              <a:gdLst/>
              <a:ahLst/>
              <a:cxnLst/>
              <a:rect l="l" t="t" r="r" b="b"/>
              <a:pathLst>
                <a:path w="2514" h="1148" extrusionOk="0">
                  <a:moveTo>
                    <a:pt x="2482" y="558"/>
                  </a:moveTo>
                  <a:lnTo>
                    <a:pt x="2467" y="1086"/>
                  </a:lnTo>
                  <a:lnTo>
                    <a:pt x="2172" y="1097"/>
                  </a:lnTo>
                  <a:lnTo>
                    <a:pt x="2172" y="1097"/>
                  </a:lnTo>
                  <a:lnTo>
                    <a:pt x="2482" y="1101"/>
                  </a:lnTo>
                  <a:lnTo>
                    <a:pt x="2482" y="558"/>
                  </a:lnTo>
                  <a:close/>
                  <a:moveTo>
                    <a:pt x="1" y="0"/>
                  </a:moveTo>
                  <a:lnTo>
                    <a:pt x="1" y="47"/>
                  </a:lnTo>
                  <a:lnTo>
                    <a:pt x="1" y="1086"/>
                  </a:lnTo>
                  <a:lnTo>
                    <a:pt x="1" y="1148"/>
                  </a:lnTo>
                  <a:lnTo>
                    <a:pt x="668" y="1148"/>
                  </a:lnTo>
                  <a:lnTo>
                    <a:pt x="1288" y="1132"/>
                  </a:lnTo>
                  <a:lnTo>
                    <a:pt x="2172" y="1097"/>
                  </a:lnTo>
                  <a:lnTo>
                    <a:pt x="2172" y="1097"/>
                  </a:lnTo>
                  <a:lnTo>
                    <a:pt x="1242" y="1086"/>
                  </a:lnTo>
                  <a:lnTo>
                    <a:pt x="652" y="1070"/>
                  </a:lnTo>
                  <a:lnTo>
                    <a:pt x="78" y="1070"/>
                  </a:lnTo>
                  <a:lnTo>
                    <a:pt x="78" y="93"/>
                  </a:lnTo>
                  <a:lnTo>
                    <a:pt x="1257" y="93"/>
                  </a:lnTo>
                  <a:cubicBezTo>
                    <a:pt x="1670" y="93"/>
                    <a:pt x="2069" y="78"/>
                    <a:pt x="2467" y="78"/>
                  </a:cubicBezTo>
                  <a:lnTo>
                    <a:pt x="2467" y="78"/>
                  </a:lnTo>
                  <a:cubicBezTo>
                    <a:pt x="2468" y="229"/>
                    <a:pt x="2482" y="393"/>
                    <a:pt x="2482" y="558"/>
                  </a:cubicBezTo>
                  <a:cubicBezTo>
                    <a:pt x="2513" y="388"/>
                    <a:pt x="2513" y="217"/>
                    <a:pt x="2513" y="47"/>
                  </a:cubicBezTo>
                  <a:lnTo>
                    <a:pt x="2513" y="16"/>
                  </a:lnTo>
                  <a:lnTo>
                    <a:pt x="2482" y="16"/>
                  </a:lnTo>
                  <a:cubicBezTo>
                    <a:pt x="2079" y="16"/>
                    <a:pt x="1676" y="0"/>
                    <a:pt x="1273"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3624;p58">
              <a:extLst>
                <a:ext uri="{FF2B5EF4-FFF2-40B4-BE49-F238E27FC236}">
                  <a16:creationId xmlns:a16="http://schemas.microsoft.com/office/drawing/2014/main" id="{E7A97EDD-B5C9-FBA8-9477-06D650FFFB4D}"/>
                </a:ext>
              </a:extLst>
            </p:cNvPr>
            <p:cNvSpPr/>
            <p:nvPr/>
          </p:nvSpPr>
          <p:spPr>
            <a:xfrm>
              <a:off x="1567875" y="2088025"/>
              <a:ext cx="62450" cy="28325"/>
            </a:xfrm>
            <a:custGeom>
              <a:avLst/>
              <a:gdLst/>
              <a:ahLst/>
              <a:cxnLst/>
              <a:rect l="l" t="t" r="r" b="b"/>
              <a:pathLst>
                <a:path w="2498" h="1133" extrusionOk="0">
                  <a:moveTo>
                    <a:pt x="2482" y="574"/>
                  </a:moveTo>
                  <a:lnTo>
                    <a:pt x="2451" y="1086"/>
                  </a:lnTo>
                  <a:lnTo>
                    <a:pt x="2451" y="1086"/>
                  </a:lnTo>
                  <a:lnTo>
                    <a:pt x="2482" y="1086"/>
                  </a:lnTo>
                  <a:lnTo>
                    <a:pt x="2482" y="574"/>
                  </a:lnTo>
                  <a:close/>
                  <a:moveTo>
                    <a:pt x="1" y="0"/>
                  </a:moveTo>
                  <a:lnTo>
                    <a:pt x="1" y="47"/>
                  </a:lnTo>
                  <a:lnTo>
                    <a:pt x="1" y="1086"/>
                  </a:lnTo>
                  <a:lnTo>
                    <a:pt x="1" y="1132"/>
                  </a:lnTo>
                  <a:lnTo>
                    <a:pt x="652" y="1132"/>
                  </a:lnTo>
                  <a:lnTo>
                    <a:pt x="1273" y="1117"/>
                  </a:lnTo>
                  <a:lnTo>
                    <a:pt x="2451" y="1086"/>
                  </a:lnTo>
                  <a:lnTo>
                    <a:pt x="2451" y="1086"/>
                  </a:lnTo>
                  <a:lnTo>
                    <a:pt x="2451" y="1086"/>
                  </a:lnTo>
                  <a:lnTo>
                    <a:pt x="1226" y="1070"/>
                  </a:lnTo>
                  <a:lnTo>
                    <a:pt x="637" y="1055"/>
                  </a:lnTo>
                  <a:lnTo>
                    <a:pt x="78" y="1055"/>
                  </a:lnTo>
                  <a:lnTo>
                    <a:pt x="78" y="78"/>
                  </a:lnTo>
                  <a:lnTo>
                    <a:pt x="1257" y="78"/>
                  </a:lnTo>
                  <a:cubicBezTo>
                    <a:pt x="1650" y="78"/>
                    <a:pt x="2044" y="63"/>
                    <a:pt x="2451" y="62"/>
                  </a:cubicBezTo>
                  <a:lnTo>
                    <a:pt x="2451" y="62"/>
                  </a:lnTo>
                  <a:cubicBezTo>
                    <a:pt x="2453" y="228"/>
                    <a:pt x="2482" y="394"/>
                    <a:pt x="2482" y="574"/>
                  </a:cubicBezTo>
                  <a:cubicBezTo>
                    <a:pt x="2498" y="388"/>
                    <a:pt x="2498" y="217"/>
                    <a:pt x="2498" y="47"/>
                  </a:cubicBezTo>
                  <a:lnTo>
                    <a:pt x="2498" y="31"/>
                  </a:lnTo>
                  <a:lnTo>
                    <a:pt x="2482" y="31"/>
                  </a:lnTo>
                  <a:cubicBezTo>
                    <a:pt x="2064" y="31"/>
                    <a:pt x="1660" y="0"/>
                    <a:pt x="1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3625;p58">
              <a:extLst>
                <a:ext uri="{FF2B5EF4-FFF2-40B4-BE49-F238E27FC236}">
                  <a16:creationId xmlns:a16="http://schemas.microsoft.com/office/drawing/2014/main" id="{2AE0C13C-2559-EB18-9F47-1ED4A2321FC9}"/>
                </a:ext>
              </a:extLst>
            </p:cNvPr>
            <p:cNvSpPr/>
            <p:nvPr/>
          </p:nvSpPr>
          <p:spPr>
            <a:xfrm>
              <a:off x="1983550" y="2644025"/>
              <a:ext cx="62450" cy="27950"/>
            </a:xfrm>
            <a:custGeom>
              <a:avLst/>
              <a:gdLst/>
              <a:ahLst/>
              <a:cxnLst/>
              <a:rect l="l" t="t" r="r" b="b"/>
              <a:pathLst>
                <a:path w="2498" h="1118" extrusionOk="0">
                  <a:moveTo>
                    <a:pt x="0" y="16"/>
                  </a:moveTo>
                  <a:lnTo>
                    <a:pt x="16" y="559"/>
                  </a:lnTo>
                  <a:lnTo>
                    <a:pt x="31" y="32"/>
                  </a:lnTo>
                  <a:lnTo>
                    <a:pt x="419" y="27"/>
                  </a:lnTo>
                  <a:lnTo>
                    <a:pt x="419" y="27"/>
                  </a:lnTo>
                  <a:lnTo>
                    <a:pt x="0" y="16"/>
                  </a:lnTo>
                  <a:close/>
                  <a:moveTo>
                    <a:pt x="1846" y="1"/>
                  </a:moveTo>
                  <a:lnTo>
                    <a:pt x="1225" y="16"/>
                  </a:lnTo>
                  <a:lnTo>
                    <a:pt x="419" y="27"/>
                  </a:lnTo>
                  <a:lnTo>
                    <a:pt x="419" y="27"/>
                  </a:lnTo>
                  <a:lnTo>
                    <a:pt x="1241" y="48"/>
                  </a:lnTo>
                  <a:lnTo>
                    <a:pt x="1861" y="63"/>
                  </a:lnTo>
                  <a:lnTo>
                    <a:pt x="2420" y="63"/>
                  </a:lnTo>
                  <a:lnTo>
                    <a:pt x="2420" y="1025"/>
                  </a:lnTo>
                  <a:lnTo>
                    <a:pt x="1241" y="1025"/>
                  </a:lnTo>
                  <a:cubicBezTo>
                    <a:pt x="843" y="1025"/>
                    <a:pt x="444" y="1055"/>
                    <a:pt x="31" y="1056"/>
                  </a:cubicBezTo>
                  <a:lnTo>
                    <a:pt x="31" y="1056"/>
                  </a:lnTo>
                  <a:cubicBezTo>
                    <a:pt x="30" y="905"/>
                    <a:pt x="16" y="739"/>
                    <a:pt x="16" y="559"/>
                  </a:cubicBezTo>
                  <a:cubicBezTo>
                    <a:pt x="0" y="730"/>
                    <a:pt x="0" y="916"/>
                    <a:pt x="0" y="1087"/>
                  </a:cubicBezTo>
                  <a:lnTo>
                    <a:pt x="0" y="1102"/>
                  </a:lnTo>
                  <a:lnTo>
                    <a:pt x="16" y="1102"/>
                  </a:lnTo>
                  <a:cubicBezTo>
                    <a:pt x="434" y="1102"/>
                    <a:pt x="838" y="1118"/>
                    <a:pt x="1241" y="1118"/>
                  </a:cubicBezTo>
                  <a:lnTo>
                    <a:pt x="2497" y="1118"/>
                  </a:lnTo>
                  <a:lnTo>
                    <a:pt x="2497" y="1087"/>
                  </a:lnTo>
                  <a:lnTo>
                    <a:pt x="2497" y="48"/>
                  </a:lnTo>
                  <a:lnTo>
                    <a:pt x="24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3626;p58">
              <a:extLst>
                <a:ext uri="{FF2B5EF4-FFF2-40B4-BE49-F238E27FC236}">
                  <a16:creationId xmlns:a16="http://schemas.microsoft.com/office/drawing/2014/main" id="{E9EFAB7D-5200-FC78-2438-1F13C79C635B}"/>
                </a:ext>
              </a:extLst>
            </p:cNvPr>
            <p:cNvSpPr/>
            <p:nvPr/>
          </p:nvSpPr>
          <p:spPr>
            <a:xfrm>
              <a:off x="2018050" y="2611075"/>
              <a:ext cx="62450" cy="27950"/>
            </a:xfrm>
            <a:custGeom>
              <a:avLst/>
              <a:gdLst/>
              <a:ahLst/>
              <a:cxnLst/>
              <a:rect l="l" t="t" r="r" b="b"/>
              <a:pathLst>
                <a:path w="2498" h="1118" extrusionOk="0">
                  <a:moveTo>
                    <a:pt x="16" y="32"/>
                  </a:moveTo>
                  <a:lnTo>
                    <a:pt x="16" y="559"/>
                  </a:lnTo>
                  <a:lnTo>
                    <a:pt x="31" y="32"/>
                  </a:lnTo>
                  <a:lnTo>
                    <a:pt x="31" y="32"/>
                  </a:lnTo>
                  <a:lnTo>
                    <a:pt x="16" y="32"/>
                  </a:lnTo>
                  <a:close/>
                  <a:moveTo>
                    <a:pt x="1846" y="1"/>
                  </a:moveTo>
                  <a:lnTo>
                    <a:pt x="1226" y="16"/>
                  </a:lnTo>
                  <a:lnTo>
                    <a:pt x="31" y="32"/>
                  </a:lnTo>
                  <a:lnTo>
                    <a:pt x="31" y="32"/>
                  </a:lnTo>
                  <a:lnTo>
                    <a:pt x="31" y="32"/>
                  </a:lnTo>
                  <a:lnTo>
                    <a:pt x="1257" y="63"/>
                  </a:lnTo>
                  <a:lnTo>
                    <a:pt x="1862" y="78"/>
                  </a:lnTo>
                  <a:lnTo>
                    <a:pt x="2420" y="78"/>
                  </a:lnTo>
                  <a:lnTo>
                    <a:pt x="2420" y="1040"/>
                  </a:lnTo>
                  <a:lnTo>
                    <a:pt x="1241" y="1040"/>
                  </a:lnTo>
                  <a:cubicBezTo>
                    <a:pt x="843" y="1040"/>
                    <a:pt x="430" y="1070"/>
                    <a:pt x="31" y="1071"/>
                  </a:cubicBezTo>
                  <a:lnTo>
                    <a:pt x="31" y="1071"/>
                  </a:lnTo>
                  <a:cubicBezTo>
                    <a:pt x="31" y="905"/>
                    <a:pt x="16" y="739"/>
                    <a:pt x="16" y="559"/>
                  </a:cubicBezTo>
                  <a:cubicBezTo>
                    <a:pt x="0" y="730"/>
                    <a:pt x="0" y="916"/>
                    <a:pt x="0" y="1086"/>
                  </a:cubicBezTo>
                  <a:lnTo>
                    <a:pt x="0" y="1102"/>
                  </a:lnTo>
                  <a:lnTo>
                    <a:pt x="16" y="1102"/>
                  </a:lnTo>
                  <a:cubicBezTo>
                    <a:pt x="419" y="1102"/>
                    <a:pt x="822" y="1117"/>
                    <a:pt x="1241" y="1117"/>
                  </a:cubicBezTo>
                  <a:lnTo>
                    <a:pt x="2498" y="1117"/>
                  </a:lnTo>
                  <a:lnTo>
                    <a:pt x="2498" y="1086"/>
                  </a:lnTo>
                  <a:lnTo>
                    <a:pt x="2498" y="32"/>
                  </a:lnTo>
                  <a:lnTo>
                    <a:pt x="24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3627;p58">
              <a:extLst>
                <a:ext uri="{FF2B5EF4-FFF2-40B4-BE49-F238E27FC236}">
                  <a16:creationId xmlns:a16="http://schemas.microsoft.com/office/drawing/2014/main" id="{B0225F0B-856A-DBDA-F07F-6985EF6F9F7D}"/>
                </a:ext>
              </a:extLst>
            </p:cNvPr>
            <p:cNvSpPr/>
            <p:nvPr/>
          </p:nvSpPr>
          <p:spPr>
            <a:xfrm>
              <a:off x="1669075" y="2377650"/>
              <a:ext cx="62450" cy="27950"/>
            </a:xfrm>
            <a:custGeom>
              <a:avLst/>
              <a:gdLst/>
              <a:ahLst/>
              <a:cxnLst/>
              <a:rect l="l" t="t" r="r" b="b"/>
              <a:pathLst>
                <a:path w="2498" h="1118" extrusionOk="0">
                  <a:moveTo>
                    <a:pt x="1" y="32"/>
                  </a:moveTo>
                  <a:lnTo>
                    <a:pt x="16" y="559"/>
                  </a:lnTo>
                  <a:lnTo>
                    <a:pt x="32" y="32"/>
                  </a:lnTo>
                  <a:lnTo>
                    <a:pt x="32" y="32"/>
                  </a:lnTo>
                  <a:lnTo>
                    <a:pt x="1" y="32"/>
                  </a:lnTo>
                  <a:close/>
                  <a:moveTo>
                    <a:pt x="1846" y="1"/>
                  </a:moveTo>
                  <a:lnTo>
                    <a:pt x="1226" y="16"/>
                  </a:lnTo>
                  <a:lnTo>
                    <a:pt x="32" y="32"/>
                  </a:lnTo>
                  <a:lnTo>
                    <a:pt x="32" y="32"/>
                  </a:lnTo>
                  <a:lnTo>
                    <a:pt x="32" y="32"/>
                  </a:lnTo>
                  <a:lnTo>
                    <a:pt x="1242" y="47"/>
                  </a:lnTo>
                  <a:lnTo>
                    <a:pt x="1862" y="63"/>
                  </a:lnTo>
                  <a:lnTo>
                    <a:pt x="2420" y="63"/>
                  </a:lnTo>
                  <a:lnTo>
                    <a:pt x="2420" y="1040"/>
                  </a:lnTo>
                  <a:lnTo>
                    <a:pt x="1242" y="1040"/>
                  </a:lnTo>
                  <a:cubicBezTo>
                    <a:pt x="843" y="1040"/>
                    <a:pt x="430" y="1055"/>
                    <a:pt x="32" y="1056"/>
                  </a:cubicBezTo>
                  <a:lnTo>
                    <a:pt x="32" y="1056"/>
                  </a:lnTo>
                  <a:cubicBezTo>
                    <a:pt x="30" y="881"/>
                    <a:pt x="16" y="720"/>
                    <a:pt x="16" y="559"/>
                  </a:cubicBezTo>
                  <a:cubicBezTo>
                    <a:pt x="1" y="730"/>
                    <a:pt x="1" y="900"/>
                    <a:pt x="1" y="1087"/>
                  </a:cubicBezTo>
                  <a:lnTo>
                    <a:pt x="1" y="1102"/>
                  </a:lnTo>
                  <a:lnTo>
                    <a:pt x="16" y="1102"/>
                  </a:lnTo>
                  <a:cubicBezTo>
                    <a:pt x="420" y="1102"/>
                    <a:pt x="838" y="1118"/>
                    <a:pt x="1242" y="1118"/>
                  </a:cubicBezTo>
                  <a:lnTo>
                    <a:pt x="2498" y="1118"/>
                  </a:lnTo>
                  <a:lnTo>
                    <a:pt x="2498" y="1071"/>
                  </a:lnTo>
                  <a:lnTo>
                    <a:pt x="2498" y="32"/>
                  </a:lnTo>
                  <a:lnTo>
                    <a:pt x="24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3628;p58">
              <a:extLst>
                <a:ext uri="{FF2B5EF4-FFF2-40B4-BE49-F238E27FC236}">
                  <a16:creationId xmlns:a16="http://schemas.microsoft.com/office/drawing/2014/main" id="{C671F733-C5BE-9B37-EC15-79D6D3F40E93}"/>
                </a:ext>
              </a:extLst>
            </p:cNvPr>
            <p:cNvSpPr/>
            <p:nvPr/>
          </p:nvSpPr>
          <p:spPr>
            <a:xfrm>
              <a:off x="1606650" y="2217525"/>
              <a:ext cx="126825" cy="126425"/>
            </a:xfrm>
            <a:custGeom>
              <a:avLst/>
              <a:gdLst/>
              <a:ahLst/>
              <a:cxnLst/>
              <a:rect l="l" t="t" r="r" b="b"/>
              <a:pathLst>
                <a:path w="5073" h="5057" extrusionOk="0">
                  <a:moveTo>
                    <a:pt x="2534" y="1381"/>
                  </a:moveTo>
                  <a:cubicBezTo>
                    <a:pt x="2671" y="1381"/>
                    <a:pt x="2811" y="1406"/>
                    <a:pt x="2948" y="1458"/>
                  </a:cubicBezTo>
                  <a:cubicBezTo>
                    <a:pt x="3537" y="1691"/>
                    <a:pt x="3847" y="2342"/>
                    <a:pt x="3615" y="2947"/>
                  </a:cubicBezTo>
                  <a:cubicBezTo>
                    <a:pt x="3434" y="3415"/>
                    <a:pt x="3003" y="3707"/>
                    <a:pt x="2537" y="3707"/>
                  </a:cubicBezTo>
                  <a:cubicBezTo>
                    <a:pt x="2401" y="3707"/>
                    <a:pt x="2262" y="3682"/>
                    <a:pt x="2126" y="3630"/>
                  </a:cubicBezTo>
                  <a:cubicBezTo>
                    <a:pt x="2033" y="3583"/>
                    <a:pt x="1939" y="3552"/>
                    <a:pt x="1862" y="3490"/>
                  </a:cubicBezTo>
                  <a:cubicBezTo>
                    <a:pt x="1443" y="3180"/>
                    <a:pt x="1273" y="2637"/>
                    <a:pt x="1443" y="2141"/>
                  </a:cubicBezTo>
                  <a:cubicBezTo>
                    <a:pt x="1623" y="1673"/>
                    <a:pt x="2064" y="1381"/>
                    <a:pt x="2534" y="1381"/>
                  </a:cubicBezTo>
                  <a:close/>
                  <a:moveTo>
                    <a:pt x="3149" y="0"/>
                  </a:moveTo>
                  <a:lnTo>
                    <a:pt x="1738" y="31"/>
                  </a:lnTo>
                  <a:lnTo>
                    <a:pt x="1784" y="512"/>
                  </a:lnTo>
                  <a:cubicBezTo>
                    <a:pt x="1784" y="621"/>
                    <a:pt x="1722" y="760"/>
                    <a:pt x="1598" y="822"/>
                  </a:cubicBezTo>
                  <a:cubicBezTo>
                    <a:pt x="1552" y="853"/>
                    <a:pt x="1474" y="900"/>
                    <a:pt x="1412" y="931"/>
                  </a:cubicBezTo>
                  <a:cubicBezTo>
                    <a:pt x="1363" y="972"/>
                    <a:pt x="1301" y="991"/>
                    <a:pt x="1235" y="991"/>
                  </a:cubicBezTo>
                  <a:cubicBezTo>
                    <a:pt x="1176" y="991"/>
                    <a:pt x="1114" y="976"/>
                    <a:pt x="1055" y="947"/>
                  </a:cubicBezTo>
                  <a:lnTo>
                    <a:pt x="668" y="745"/>
                  </a:lnTo>
                  <a:lnTo>
                    <a:pt x="1" y="2001"/>
                  </a:lnTo>
                  <a:lnTo>
                    <a:pt x="389" y="2218"/>
                  </a:lnTo>
                  <a:cubicBezTo>
                    <a:pt x="497" y="2265"/>
                    <a:pt x="559" y="2389"/>
                    <a:pt x="559" y="2528"/>
                  </a:cubicBezTo>
                  <a:lnTo>
                    <a:pt x="559" y="2730"/>
                  </a:lnTo>
                  <a:cubicBezTo>
                    <a:pt x="575" y="2870"/>
                    <a:pt x="513" y="2994"/>
                    <a:pt x="404" y="3040"/>
                  </a:cubicBezTo>
                  <a:lnTo>
                    <a:pt x="32" y="3273"/>
                  </a:lnTo>
                  <a:lnTo>
                    <a:pt x="776" y="4483"/>
                  </a:lnTo>
                  <a:lnTo>
                    <a:pt x="1164" y="4250"/>
                  </a:lnTo>
                  <a:cubicBezTo>
                    <a:pt x="1218" y="4219"/>
                    <a:pt x="1280" y="4204"/>
                    <a:pt x="1340" y="4204"/>
                  </a:cubicBezTo>
                  <a:cubicBezTo>
                    <a:pt x="1401" y="4204"/>
                    <a:pt x="1459" y="4219"/>
                    <a:pt x="1505" y="4250"/>
                  </a:cubicBezTo>
                  <a:cubicBezTo>
                    <a:pt x="1552" y="4266"/>
                    <a:pt x="1567" y="4281"/>
                    <a:pt x="1598" y="4312"/>
                  </a:cubicBezTo>
                  <a:cubicBezTo>
                    <a:pt x="1645" y="4328"/>
                    <a:pt x="1660" y="4343"/>
                    <a:pt x="1707" y="4343"/>
                  </a:cubicBezTo>
                  <a:cubicBezTo>
                    <a:pt x="1815" y="4405"/>
                    <a:pt x="1893" y="4514"/>
                    <a:pt x="1893" y="4638"/>
                  </a:cubicBezTo>
                  <a:lnTo>
                    <a:pt x="1908" y="5057"/>
                  </a:lnTo>
                  <a:lnTo>
                    <a:pt x="3320" y="5026"/>
                  </a:lnTo>
                  <a:lnTo>
                    <a:pt x="3304" y="4576"/>
                  </a:lnTo>
                  <a:cubicBezTo>
                    <a:pt x="3304" y="4436"/>
                    <a:pt x="3382" y="4328"/>
                    <a:pt x="3490" y="4266"/>
                  </a:cubicBezTo>
                  <a:lnTo>
                    <a:pt x="3661" y="4141"/>
                  </a:lnTo>
                  <a:cubicBezTo>
                    <a:pt x="3711" y="4108"/>
                    <a:pt x="3774" y="4093"/>
                    <a:pt x="3839" y="4093"/>
                  </a:cubicBezTo>
                  <a:cubicBezTo>
                    <a:pt x="3895" y="4093"/>
                    <a:pt x="3952" y="4104"/>
                    <a:pt x="4002" y="4126"/>
                  </a:cubicBezTo>
                  <a:lnTo>
                    <a:pt x="4390" y="4343"/>
                  </a:lnTo>
                  <a:lnTo>
                    <a:pt x="5072" y="3087"/>
                  </a:lnTo>
                  <a:lnTo>
                    <a:pt x="4685" y="2870"/>
                  </a:lnTo>
                  <a:cubicBezTo>
                    <a:pt x="4576" y="2808"/>
                    <a:pt x="4514" y="2699"/>
                    <a:pt x="4514" y="2560"/>
                  </a:cubicBezTo>
                  <a:lnTo>
                    <a:pt x="4514" y="2342"/>
                  </a:lnTo>
                  <a:cubicBezTo>
                    <a:pt x="4499" y="2203"/>
                    <a:pt x="4545" y="2094"/>
                    <a:pt x="4669" y="2032"/>
                  </a:cubicBezTo>
                  <a:lnTo>
                    <a:pt x="5041" y="1800"/>
                  </a:lnTo>
                  <a:lnTo>
                    <a:pt x="4281" y="605"/>
                  </a:lnTo>
                  <a:lnTo>
                    <a:pt x="3909" y="838"/>
                  </a:lnTo>
                  <a:cubicBezTo>
                    <a:pt x="3863" y="861"/>
                    <a:pt x="3805" y="873"/>
                    <a:pt x="3742" y="873"/>
                  </a:cubicBezTo>
                  <a:cubicBezTo>
                    <a:pt x="3680" y="873"/>
                    <a:pt x="3615" y="861"/>
                    <a:pt x="3552" y="838"/>
                  </a:cubicBezTo>
                  <a:cubicBezTo>
                    <a:pt x="3521" y="807"/>
                    <a:pt x="3506" y="791"/>
                    <a:pt x="3459" y="776"/>
                  </a:cubicBezTo>
                  <a:cubicBezTo>
                    <a:pt x="3428" y="760"/>
                    <a:pt x="3413" y="729"/>
                    <a:pt x="3366" y="714"/>
                  </a:cubicBezTo>
                  <a:cubicBezTo>
                    <a:pt x="3258" y="652"/>
                    <a:pt x="3165" y="543"/>
                    <a:pt x="3165" y="419"/>
                  </a:cubicBezTo>
                  <a:lnTo>
                    <a:pt x="31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3629;p58">
              <a:extLst>
                <a:ext uri="{FF2B5EF4-FFF2-40B4-BE49-F238E27FC236}">
                  <a16:creationId xmlns:a16="http://schemas.microsoft.com/office/drawing/2014/main" id="{7F212572-7954-8E54-D5E8-BD54A52D0C5D}"/>
                </a:ext>
              </a:extLst>
            </p:cNvPr>
            <p:cNvSpPr/>
            <p:nvPr/>
          </p:nvSpPr>
          <p:spPr>
            <a:xfrm>
              <a:off x="2140175" y="2689025"/>
              <a:ext cx="89600" cy="87250"/>
            </a:xfrm>
            <a:custGeom>
              <a:avLst/>
              <a:gdLst/>
              <a:ahLst/>
              <a:cxnLst/>
              <a:rect l="l" t="t" r="r" b="b"/>
              <a:pathLst>
                <a:path w="3584" h="3490" extrusionOk="0">
                  <a:moveTo>
                    <a:pt x="1816" y="931"/>
                  </a:moveTo>
                  <a:cubicBezTo>
                    <a:pt x="2265" y="931"/>
                    <a:pt x="2638" y="1287"/>
                    <a:pt x="2638" y="1753"/>
                  </a:cubicBezTo>
                  <a:cubicBezTo>
                    <a:pt x="2638" y="2202"/>
                    <a:pt x="2265" y="2559"/>
                    <a:pt x="1816" y="2559"/>
                  </a:cubicBezTo>
                  <a:cubicBezTo>
                    <a:pt x="1381" y="2559"/>
                    <a:pt x="1009" y="2202"/>
                    <a:pt x="1009" y="1753"/>
                  </a:cubicBezTo>
                  <a:cubicBezTo>
                    <a:pt x="1009" y="1303"/>
                    <a:pt x="1381" y="931"/>
                    <a:pt x="1816" y="931"/>
                  </a:cubicBezTo>
                  <a:close/>
                  <a:moveTo>
                    <a:pt x="1304" y="0"/>
                  </a:moveTo>
                  <a:lnTo>
                    <a:pt x="1304" y="310"/>
                  </a:lnTo>
                  <a:cubicBezTo>
                    <a:pt x="1304" y="419"/>
                    <a:pt x="1242" y="496"/>
                    <a:pt x="1164" y="527"/>
                  </a:cubicBezTo>
                  <a:cubicBezTo>
                    <a:pt x="1118" y="543"/>
                    <a:pt x="1071" y="574"/>
                    <a:pt x="1025" y="605"/>
                  </a:cubicBezTo>
                  <a:cubicBezTo>
                    <a:pt x="986" y="636"/>
                    <a:pt x="943" y="651"/>
                    <a:pt x="901" y="651"/>
                  </a:cubicBezTo>
                  <a:cubicBezTo>
                    <a:pt x="858" y="651"/>
                    <a:pt x="815" y="636"/>
                    <a:pt x="776" y="605"/>
                  </a:cubicBezTo>
                  <a:lnTo>
                    <a:pt x="497" y="450"/>
                  </a:lnTo>
                  <a:lnTo>
                    <a:pt x="1" y="1303"/>
                  </a:lnTo>
                  <a:lnTo>
                    <a:pt x="265" y="1458"/>
                  </a:lnTo>
                  <a:cubicBezTo>
                    <a:pt x="342" y="1505"/>
                    <a:pt x="389" y="1598"/>
                    <a:pt x="389" y="1675"/>
                  </a:cubicBezTo>
                  <a:lnTo>
                    <a:pt x="389" y="1753"/>
                  </a:lnTo>
                  <a:lnTo>
                    <a:pt x="389" y="1830"/>
                  </a:lnTo>
                  <a:cubicBezTo>
                    <a:pt x="389" y="1923"/>
                    <a:pt x="342" y="2001"/>
                    <a:pt x="265" y="2032"/>
                  </a:cubicBezTo>
                  <a:lnTo>
                    <a:pt x="1" y="2187"/>
                  </a:lnTo>
                  <a:lnTo>
                    <a:pt x="497" y="3040"/>
                  </a:lnTo>
                  <a:lnTo>
                    <a:pt x="776" y="2885"/>
                  </a:lnTo>
                  <a:cubicBezTo>
                    <a:pt x="815" y="2869"/>
                    <a:pt x="858" y="2862"/>
                    <a:pt x="901" y="2862"/>
                  </a:cubicBezTo>
                  <a:cubicBezTo>
                    <a:pt x="943" y="2862"/>
                    <a:pt x="986" y="2869"/>
                    <a:pt x="1025" y="2885"/>
                  </a:cubicBezTo>
                  <a:cubicBezTo>
                    <a:pt x="1071" y="2916"/>
                    <a:pt x="1102" y="2947"/>
                    <a:pt x="1164" y="2962"/>
                  </a:cubicBezTo>
                  <a:cubicBezTo>
                    <a:pt x="1242" y="3009"/>
                    <a:pt x="1304" y="3086"/>
                    <a:pt x="1304" y="3180"/>
                  </a:cubicBezTo>
                  <a:lnTo>
                    <a:pt x="1304" y="3490"/>
                  </a:lnTo>
                  <a:lnTo>
                    <a:pt x="2281" y="3490"/>
                  </a:lnTo>
                  <a:lnTo>
                    <a:pt x="2281" y="3180"/>
                  </a:lnTo>
                  <a:cubicBezTo>
                    <a:pt x="2281" y="3086"/>
                    <a:pt x="2343" y="3009"/>
                    <a:pt x="2420" y="2962"/>
                  </a:cubicBezTo>
                  <a:cubicBezTo>
                    <a:pt x="2467" y="2947"/>
                    <a:pt x="2514" y="2931"/>
                    <a:pt x="2560" y="2885"/>
                  </a:cubicBezTo>
                  <a:cubicBezTo>
                    <a:pt x="2599" y="2862"/>
                    <a:pt x="2641" y="2850"/>
                    <a:pt x="2684" y="2850"/>
                  </a:cubicBezTo>
                  <a:cubicBezTo>
                    <a:pt x="2727" y="2850"/>
                    <a:pt x="2769" y="2862"/>
                    <a:pt x="2808" y="2885"/>
                  </a:cubicBezTo>
                  <a:lnTo>
                    <a:pt x="3087" y="3040"/>
                  </a:lnTo>
                  <a:lnTo>
                    <a:pt x="3584" y="2187"/>
                  </a:lnTo>
                  <a:lnTo>
                    <a:pt x="3320" y="2032"/>
                  </a:lnTo>
                  <a:cubicBezTo>
                    <a:pt x="3242" y="2001"/>
                    <a:pt x="3196" y="1908"/>
                    <a:pt x="3196" y="1830"/>
                  </a:cubicBezTo>
                  <a:lnTo>
                    <a:pt x="3196" y="1753"/>
                  </a:lnTo>
                  <a:lnTo>
                    <a:pt x="3196" y="1675"/>
                  </a:lnTo>
                  <a:cubicBezTo>
                    <a:pt x="3196" y="1567"/>
                    <a:pt x="3242" y="1505"/>
                    <a:pt x="3320" y="1458"/>
                  </a:cubicBezTo>
                  <a:lnTo>
                    <a:pt x="3584" y="1303"/>
                  </a:lnTo>
                  <a:lnTo>
                    <a:pt x="3087" y="450"/>
                  </a:lnTo>
                  <a:lnTo>
                    <a:pt x="2808" y="605"/>
                  </a:lnTo>
                  <a:cubicBezTo>
                    <a:pt x="2769" y="628"/>
                    <a:pt x="2727" y="640"/>
                    <a:pt x="2684" y="640"/>
                  </a:cubicBezTo>
                  <a:cubicBezTo>
                    <a:pt x="2641" y="640"/>
                    <a:pt x="2599" y="628"/>
                    <a:pt x="2560" y="605"/>
                  </a:cubicBezTo>
                  <a:cubicBezTo>
                    <a:pt x="2514" y="589"/>
                    <a:pt x="2483" y="543"/>
                    <a:pt x="2420" y="527"/>
                  </a:cubicBezTo>
                  <a:cubicBezTo>
                    <a:pt x="2343" y="496"/>
                    <a:pt x="2281" y="419"/>
                    <a:pt x="2281" y="310"/>
                  </a:cubicBezTo>
                  <a:lnTo>
                    <a:pt x="22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3630;p58">
              <a:extLst>
                <a:ext uri="{FF2B5EF4-FFF2-40B4-BE49-F238E27FC236}">
                  <a16:creationId xmlns:a16="http://schemas.microsoft.com/office/drawing/2014/main" id="{7A543D3E-A4F4-628A-33EF-02DFFEF9D218}"/>
                </a:ext>
              </a:extLst>
            </p:cNvPr>
            <p:cNvSpPr/>
            <p:nvPr/>
          </p:nvSpPr>
          <p:spPr>
            <a:xfrm>
              <a:off x="1736550" y="2108950"/>
              <a:ext cx="89600" cy="87275"/>
            </a:xfrm>
            <a:custGeom>
              <a:avLst/>
              <a:gdLst/>
              <a:ahLst/>
              <a:cxnLst/>
              <a:rect l="l" t="t" r="r" b="b"/>
              <a:pathLst>
                <a:path w="3584" h="3491" extrusionOk="0">
                  <a:moveTo>
                    <a:pt x="1815" y="931"/>
                  </a:moveTo>
                  <a:cubicBezTo>
                    <a:pt x="2280" y="931"/>
                    <a:pt x="2637" y="1304"/>
                    <a:pt x="2637" y="1753"/>
                  </a:cubicBezTo>
                  <a:cubicBezTo>
                    <a:pt x="2637" y="2188"/>
                    <a:pt x="2265" y="2560"/>
                    <a:pt x="1815" y="2560"/>
                  </a:cubicBezTo>
                  <a:cubicBezTo>
                    <a:pt x="1365" y="2560"/>
                    <a:pt x="1009" y="2188"/>
                    <a:pt x="1009" y="1753"/>
                  </a:cubicBezTo>
                  <a:cubicBezTo>
                    <a:pt x="1009" y="1304"/>
                    <a:pt x="1365" y="931"/>
                    <a:pt x="1815" y="931"/>
                  </a:cubicBezTo>
                  <a:close/>
                  <a:moveTo>
                    <a:pt x="1288" y="1"/>
                  </a:moveTo>
                  <a:lnTo>
                    <a:pt x="1288" y="311"/>
                  </a:lnTo>
                  <a:cubicBezTo>
                    <a:pt x="1288" y="404"/>
                    <a:pt x="1241" y="482"/>
                    <a:pt x="1164" y="528"/>
                  </a:cubicBezTo>
                  <a:cubicBezTo>
                    <a:pt x="1117" y="544"/>
                    <a:pt x="1055" y="559"/>
                    <a:pt x="1024" y="606"/>
                  </a:cubicBezTo>
                  <a:cubicBezTo>
                    <a:pt x="985" y="637"/>
                    <a:pt x="939" y="652"/>
                    <a:pt x="894" y="652"/>
                  </a:cubicBezTo>
                  <a:cubicBezTo>
                    <a:pt x="850" y="652"/>
                    <a:pt x="807" y="637"/>
                    <a:pt x="776" y="606"/>
                  </a:cubicBezTo>
                  <a:lnTo>
                    <a:pt x="497" y="451"/>
                  </a:lnTo>
                  <a:lnTo>
                    <a:pt x="0" y="1304"/>
                  </a:lnTo>
                  <a:lnTo>
                    <a:pt x="264" y="1459"/>
                  </a:lnTo>
                  <a:cubicBezTo>
                    <a:pt x="342" y="1490"/>
                    <a:pt x="388" y="1598"/>
                    <a:pt x="388" y="1676"/>
                  </a:cubicBezTo>
                  <a:lnTo>
                    <a:pt x="388" y="1753"/>
                  </a:lnTo>
                  <a:lnTo>
                    <a:pt x="388" y="1831"/>
                  </a:lnTo>
                  <a:cubicBezTo>
                    <a:pt x="388" y="1924"/>
                    <a:pt x="342" y="2001"/>
                    <a:pt x="264" y="2033"/>
                  </a:cubicBezTo>
                  <a:lnTo>
                    <a:pt x="0" y="2188"/>
                  </a:lnTo>
                  <a:lnTo>
                    <a:pt x="497" y="3041"/>
                  </a:lnTo>
                  <a:lnTo>
                    <a:pt x="776" y="2886"/>
                  </a:lnTo>
                  <a:cubicBezTo>
                    <a:pt x="815" y="2870"/>
                    <a:pt x="857" y="2862"/>
                    <a:pt x="900" y="2862"/>
                  </a:cubicBezTo>
                  <a:cubicBezTo>
                    <a:pt x="943" y="2862"/>
                    <a:pt x="985" y="2870"/>
                    <a:pt x="1024" y="2886"/>
                  </a:cubicBezTo>
                  <a:cubicBezTo>
                    <a:pt x="1055" y="2917"/>
                    <a:pt x="1102" y="2948"/>
                    <a:pt x="1164" y="2963"/>
                  </a:cubicBezTo>
                  <a:cubicBezTo>
                    <a:pt x="1241" y="3010"/>
                    <a:pt x="1288" y="3087"/>
                    <a:pt x="1288" y="3180"/>
                  </a:cubicBezTo>
                  <a:lnTo>
                    <a:pt x="1288" y="3490"/>
                  </a:lnTo>
                  <a:lnTo>
                    <a:pt x="2280" y="3490"/>
                  </a:lnTo>
                  <a:lnTo>
                    <a:pt x="2280" y="3180"/>
                  </a:lnTo>
                  <a:cubicBezTo>
                    <a:pt x="2280" y="3087"/>
                    <a:pt x="2342" y="3010"/>
                    <a:pt x="2420" y="2963"/>
                  </a:cubicBezTo>
                  <a:cubicBezTo>
                    <a:pt x="2451" y="2948"/>
                    <a:pt x="2498" y="2932"/>
                    <a:pt x="2560" y="2886"/>
                  </a:cubicBezTo>
                  <a:cubicBezTo>
                    <a:pt x="2598" y="2862"/>
                    <a:pt x="2641" y="2851"/>
                    <a:pt x="2684" y="2851"/>
                  </a:cubicBezTo>
                  <a:cubicBezTo>
                    <a:pt x="2726" y="2851"/>
                    <a:pt x="2769" y="2862"/>
                    <a:pt x="2808" y="2886"/>
                  </a:cubicBezTo>
                  <a:lnTo>
                    <a:pt x="3071" y="3041"/>
                  </a:lnTo>
                  <a:lnTo>
                    <a:pt x="3583" y="2188"/>
                  </a:lnTo>
                  <a:lnTo>
                    <a:pt x="3304" y="2033"/>
                  </a:lnTo>
                  <a:cubicBezTo>
                    <a:pt x="3226" y="2001"/>
                    <a:pt x="3195" y="1908"/>
                    <a:pt x="3195" y="1831"/>
                  </a:cubicBezTo>
                  <a:lnTo>
                    <a:pt x="3195" y="1753"/>
                  </a:lnTo>
                  <a:lnTo>
                    <a:pt x="3195" y="1676"/>
                  </a:lnTo>
                  <a:cubicBezTo>
                    <a:pt x="3195" y="1567"/>
                    <a:pt x="3226" y="1490"/>
                    <a:pt x="3304" y="1459"/>
                  </a:cubicBezTo>
                  <a:lnTo>
                    <a:pt x="3583" y="1304"/>
                  </a:lnTo>
                  <a:lnTo>
                    <a:pt x="3071" y="451"/>
                  </a:lnTo>
                  <a:lnTo>
                    <a:pt x="2808" y="606"/>
                  </a:lnTo>
                  <a:cubicBezTo>
                    <a:pt x="2769" y="621"/>
                    <a:pt x="2722" y="629"/>
                    <a:pt x="2678" y="629"/>
                  </a:cubicBezTo>
                  <a:cubicBezTo>
                    <a:pt x="2633" y="629"/>
                    <a:pt x="2591" y="621"/>
                    <a:pt x="2560" y="606"/>
                  </a:cubicBezTo>
                  <a:cubicBezTo>
                    <a:pt x="2513" y="590"/>
                    <a:pt x="2482" y="544"/>
                    <a:pt x="2420" y="528"/>
                  </a:cubicBezTo>
                  <a:cubicBezTo>
                    <a:pt x="2342" y="482"/>
                    <a:pt x="2280" y="404"/>
                    <a:pt x="2280" y="311"/>
                  </a:cubicBezTo>
                  <a:lnTo>
                    <a:pt x="22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3631;p58">
              <a:extLst>
                <a:ext uri="{FF2B5EF4-FFF2-40B4-BE49-F238E27FC236}">
                  <a16:creationId xmlns:a16="http://schemas.microsoft.com/office/drawing/2014/main" id="{27AB7655-414B-6B65-1766-5B7DCEB4A4B4}"/>
                </a:ext>
              </a:extLst>
            </p:cNvPr>
            <p:cNvSpPr/>
            <p:nvPr/>
          </p:nvSpPr>
          <p:spPr>
            <a:xfrm>
              <a:off x="2277450" y="2667300"/>
              <a:ext cx="69825" cy="302075"/>
            </a:xfrm>
            <a:custGeom>
              <a:avLst/>
              <a:gdLst/>
              <a:ahLst/>
              <a:cxnLst/>
              <a:rect l="l" t="t" r="r" b="b"/>
              <a:pathLst>
                <a:path w="2793" h="12083" extrusionOk="0">
                  <a:moveTo>
                    <a:pt x="0" y="1"/>
                  </a:moveTo>
                  <a:lnTo>
                    <a:pt x="0" y="3258"/>
                  </a:lnTo>
                  <a:lnTo>
                    <a:pt x="2684" y="6949"/>
                  </a:lnTo>
                  <a:lnTo>
                    <a:pt x="2684" y="12083"/>
                  </a:lnTo>
                  <a:lnTo>
                    <a:pt x="2792" y="12083"/>
                  </a:lnTo>
                  <a:lnTo>
                    <a:pt x="2792" y="6902"/>
                  </a:lnTo>
                  <a:lnTo>
                    <a:pt x="93" y="3211"/>
                  </a:lnTo>
                  <a:lnTo>
                    <a:pt x="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3632;p58">
              <a:extLst>
                <a:ext uri="{FF2B5EF4-FFF2-40B4-BE49-F238E27FC236}">
                  <a16:creationId xmlns:a16="http://schemas.microsoft.com/office/drawing/2014/main" id="{D0A47AD7-E02B-4A56-70A9-1BD54883409C}"/>
                </a:ext>
              </a:extLst>
            </p:cNvPr>
            <p:cNvSpPr/>
            <p:nvPr/>
          </p:nvSpPr>
          <p:spPr>
            <a:xfrm>
              <a:off x="2270850" y="2653725"/>
              <a:ext cx="14775" cy="14775"/>
            </a:xfrm>
            <a:custGeom>
              <a:avLst/>
              <a:gdLst/>
              <a:ahLst/>
              <a:cxnLst/>
              <a:rect l="l" t="t" r="r" b="b"/>
              <a:pathLst>
                <a:path w="591" h="591" extrusionOk="0">
                  <a:moveTo>
                    <a:pt x="295" y="94"/>
                  </a:moveTo>
                  <a:cubicBezTo>
                    <a:pt x="419" y="94"/>
                    <a:pt x="497" y="202"/>
                    <a:pt x="497" y="295"/>
                  </a:cubicBezTo>
                  <a:cubicBezTo>
                    <a:pt x="497" y="404"/>
                    <a:pt x="419" y="482"/>
                    <a:pt x="295" y="482"/>
                  </a:cubicBezTo>
                  <a:cubicBezTo>
                    <a:pt x="187" y="482"/>
                    <a:pt x="109" y="404"/>
                    <a:pt x="109" y="295"/>
                  </a:cubicBezTo>
                  <a:cubicBezTo>
                    <a:pt x="109" y="171"/>
                    <a:pt x="187" y="94"/>
                    <a:pt x="295" y="94"/>
                  </a:cubicBezTo>
                  <a:close/>
                  <a:moveTo>
                    <a:pt x="295" y="1"/>
                  </a:moveTo>
                  <a:cubicBezTo>
                    <a:pt x="140" y="1"/>
                    <a:pt x="1" y="140"/>
                    <a:pt x="1" y="295"/>
                  </a:cubicBezTo>
                  <a:cubicBezTo>
                    <a:pt x="1" y="450"/>
                    <a:pt x="140" y="590"/>
                    <a:pt x="295" y="590"/>
                  </a:cubicBezTo>
                  <a:cubicBezTo>
                    <a:pt x="450" y="590"/>
                    <a:pt x="590" y="466"/>
                    <a:pt x="590" y="295"/>
                  </a:cubicBezTo>
                  <a:cubicBezTo>
                    <a:pt x="590" y="140"/>
                    <a:pt x="450" y="1"/>
                    <a:pt x="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633;p58">
              <a:extLst>
                <a:ext uri="{FF2B5EF4-FFF2-40B4-BE49-F238E27FC236}">
                  <a16:creationId xmlns:a16="http://schemas.microsoft.com/office/drawing/2014/main" id="{9B1A5CBB-502F-96A6-262A-2D538A0E5343}"/>
                </a:ext>
              </a:extLst>
            </p:cNvPr>
            <p:cNvSpPr/>
            <p:nvPr/>
          </p:nvSpPr>
          <p:spPr>
            <a:xfrm>
              <a:off x="2260000" y="2714225"/>
              <a:ext cx="69825" cy="255150"/>
            </a:xfrm>
            <a:custGeom>
              <a:avLst/>
              <a:gdLst/>
              <a:ahLst/>
              <a:cxnLst/>
              <a:rect l="l" t="t" r="r" b="b"/>
              <a:pathLst>
                <a:path w="2793" h="10206" extrusionOk="0">
                  <a:moveTo>
                    <a:pt x="0" y="0"/>
                  </a:moveTo>
                  <a:lnTo>
                    <a:pt x="0" y="1830"/>
                  </a:lnTo>
                  <a:lnTo>
                    <a:pt x="2684" y="5506"/>
                  </a:lnTo>
                  <a:lnTo>
                    <a:pt x="2684" y="10206"/>
                  </a:lnTo>
                  <a:lnTo>
                    <a:pt x="2792" y="10206"/>
                  </a:lnTo>
                  <a:lnTo>
                    <a:pt x="2792" y="5475"/>
                  </a:lnTo>
                  <a:lnTo>
                    <a:pt x="93" y="1784"/>
                  </a:lnTo>
                  <a:lnTo>
                    <a:pt x="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3634;p58">
              <a:extLst>
                <a:ext uri="{FF2B5EF4-FFF2-40B4-BE49-F238E27FC236}">
                  <a16:creationId xmlns:a16="http://schemas.microsoft.com/office/drawing/2014/main" id="{21B6EBFB-7444-E699-0D06-E7957679298C}"/>
                </a:ext>
              </a:extLst>
            </p:cNvPr>
            <p:cNvSpPr/>
            <p:nvPr/>
          </p:nvSpPr>
          <p:spPr>
            <a:xfrm>
              <a:off x="2253400" y="2701425"/>
              <a:ext cx="14775" cy="14375"/>
            </a:xfrm>
            <a:custGeom>
              <a:avLst/>
              <a:gdLst/>
              <a:ahLst/>
              <a:cxnLst/>
              <a:rect l="l" t="t" r="r" b="b"/>
              <a:pathLst>
                <a:path w="591" h="575" extrusionOk="0">
                  <a:moveTo>
                    <a:pt x="295" y="93"/>
                  </a:moveTo>
                  <a:cubicBezTo>
                    <a:pt x="420" y="93"/>
                    <a:pt x="497" y="187"/>
                    <a:pt x="497" y="280"/>
                  </a:cubicBezTo>
                  <a:cubicBezTo>
                    <a:pt x="497" y="404"/>
                    <a:pt x="420" y="481"/>
                    <a:pt x="295" y="481"/>
                  </a:cubicBezTo>
                  <a:cubicBezTo>
                    <a:pt x="187" y="481"/>
                    <a:pt x="109" y="404"/>
                    <a:pt x="109" y="280"/>
                  </a:cubicBezTo>
                  <a:cubicBezTo>
                    <a:pt x="109" y="171"/>
                    <a:pt x="187" y="93"/>
                    <a:pt x="295" y="93"/>
                  </a:cubicBezTo>
                  <a:close/>
                  <a:moveTo>
                    <a:pt x="295" y="0"/>
                  </a:moveTo>
                  <a:cubicBezTo>
                    <a:pt x="140" y="0"/>
                    <a:pt x="1" y="124"/>
                    <a:pt x="1" y="280"/>
                  </a:cubicBezTo>
                  <a:cubicBezTo>
                    <a:pt x="1" y="435"/>
                    <a:pt x="140" y="574"/>
                    <a:pt x="295" y="574"/>
                  </a:cubicBezTo>
                  <a:cubicBezTo>
                    <a:pt x="451" y="574"/>
                    <a:pt x="590" y="435"/>
                    <a:pt x="590" y="280"/>
                  </a:cubicBezTo>
                  <a:cubicBezTo>
                    <a:pt x="590" y="124"/>
                    <a:pt x="451" y="0"/>
                    <a:pt x="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3635;p58">
              <a:extLst>
                <a:ext uri="{FF2B5EF4-FFF2-40B4-BE49-F238E27FC236}">
                  <a16:creationId xmlns:a16="http://schemas.microsoft.com/office/drawing/2014/main" id="{FB06922B-74DB-22AC-19F9-C2CE003A2049}"/>
                </a:ext>
              </a:extLst>
            </p:cNvPr>
            <p:cNvSpPr/>
            <p:nvPr/>
          </p:nvSpPr>
          <p:spPr>
            <a:xfrm>
              <a:off x="2361575" y="2737475"/>
              <a:ext cx="2350" cy="231900"/>
            </a:xfrm>
            <a:custGeom>
              <a:avLst/>
              <a:gdLst/>
              <a:ahLst/>
              <a:cxnLst/>
              <a:rect l="l" t="t" r="r" b="b"/>
              <a:pathLst>
                <a:path w="94" h="9276" extrusionOk="0">
                  <a:moveTo>
                    <a:pt x="1" y="1"/>
                  </a:moveTo>
                  <a:lnTo>
                    <a:pt x="1" y="9276"/>
                  </a:lnTo>
                  <a:lnTo>
                    <a:pt x="94" y="9276"/>
                  </a:lnTo>
                  <a:lnTo>
                    <a:pt x="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3636;p58">
              <a:extLst>
                <a:ext uri="{FF2B5EF4-FFF2-40B4-BE49-F238E27FC236}">
                  <a16:creationId xmlns:a16="http://schemas.microsoft.com/office/drawing/2014/main" id="{6BF031DE-B864-3E85-5805-5B27EF77A132}"/>
                </a:ext>
              </a:extLst>
            </p:cNvPr>
            <p:cNvSpPr/>
            <p:nvPr/>
          </p:nvSpPr>
          <p:spPr>
            <a:xfrm>
              <a:off x="2355375" y="2723900"/>
              <a:ext cx="14375" cy="14775"/>
            </a:xfrm>
            <a:custGeom>
              <a:avLst/>
              <a:gdLst/>
              <a:ahLst/>
              <a:cxnLst/>
              <a:rect l="l" t="t" r="r" b="b"/>
              <a:pathLst>
                <a:path w="575" h="591" extrusionOk="0">
                  <a:moveTo>
                    <a:pt x="295" y="110"/>
                  </a:moveTo>
                  <a:cubicBezTo>
                    <a:pt x="404" y="110"/>
                    <a:pt x="482" y="203"/>
                    <a:pt x="482" y="296"/>
                  </a:cubicBezTo>
                  <a:cubicBezTo>
                    <a:pt x="482" y="420"/>
                    <a:pt x="404" y="497"/>
                    <a:pt x="295" y="497"/>
                  </a:cubicBezTo>
                  <a:cubicBezTo>
                    <a:pt x="171" y="497"/>
                    <a:pt x="94" y="420"/>
                    <a:pt x="94" y="296"/>
                  </a:cubicBezTo>
                  <a:cubicBezTo>
                    <a:pt x="94" y="172"/>
                    <a:pt x="171" y="110"/>
                    <a:pt x="295" y="110"/>
                  </a:cubicBezTo>
                  <a:close/>
                  <a:moveTo>
                    <a:pt x="295" y="1"/>
                  </a:moveTo>
                  <a:cubicBezTo>
                    <a:pt x="140" y="1"/>
                    <a:pt x="1" y="141"/>
                    <a:pt x="1" y="296"/>
                  </a:cubicBezTo>
                  <a:cubicBezTo>
                    <a:pt x="1" y="451"/>
                    <a:pt x="140" y="590"/>
                    <a:pt x="295" y="590"/>
                  </a:cubicBezTo>
                  <a:cubicBezTo>
                    <a:pt x="451" y="590"/>
                    <a:pt x="575" y="451"/>
                    <a:pt x="575" y="296"/>
                  </a:cubicBezTo>
                  <a:cubicBezTo>
                    <a:pt x="575" y="141"/>
                    <a:pt x="451" y="1"/>
                    <a:pt x="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3637;p58">
              <a:extLst>
                <a:ext uri="{FF2B5EF4-FFF2-40B4-BE49-F238E27FC236}">
                  <a16:creationId xmlns:a16="http://schemas.microsoft.com/office/drawing/2014/main" id="{788AFF2F-A5A6-783F-BD5D-DF54CD7A21D4}"/>
                </a:ext>
              </a:extLst>
            </p:cNvPr>
            <p:cNvSpPr/>
            <p:nvPr/>
          </p:nvSpPr>
          <p:spPr>
            <a:xfrm>
              <a:off x="2377475" y="2604475"/>
              <a:ext cx="48125" cy="363350"/>
            </a:xfrm>
            <a:custGeom>
              <a:avLst/>
              <a:gdLst/>
              <a:ahLst/>
              <a:cxnLst/>
              <a:rect l="l" t="t" r="r" b="b"/>
              <a:pathLst>
                <a:path w="1925" h="14534" extrusionOk="0">
                  <a:moveTo>
                    <a:pt x="1846" y="1"/>
                  </a:moveTo>
                  <a:lnTo>
                    <a:pt x="1846" y="7089"/>
                  </a:lnTo>
                  <a:lnTo>
                    <a:pt x="1" y="10548"/>
                  </a:lnTo>
                  <a:lnTo>
                    <a:pt x="1" y="14533"/>
                  </a:lnTo>
                  <a:lnTo>
                    <a:pt x="109" y="14533"/>
                  </a:lnTo>
                  <a:lnTo>
                    <a:pt x="109" y="10563"/>
                  </a:lnTo>
                  <a:lnTo>
                    <a:pt x="1924" y="7104"/>
                  </a:lnTo>
                  <a:lnTo>
                    <a:pt x="192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3638;p58">
              <a:extLst>
                <a:ext uri="{FF2B5EF4-FFF2-40B4-BE49-F238E27FC236}">
                  <a16:creationId xmlns:a16="http://schemas.microsoft.com/office/drawing/2014/main" id="{182C3F01-FCD9-8195-722E-E6BF6BC956CF}"/>
                </a:ext>
              </a:extLst>
            </p:cNvPr>
            <p:cNvSpPr/>
            <p:nvPr/>
          </p:nvSpPr>
          <p:spPr>
            <a:xfrm>
              <a:off x="2417425" y="2590925"/>
              <a:ext cx="14375" cy="14375"/>
            </a:xfrm>
            <a:custGeom>
              <a:avLst/>
              <a:gdLst/>
              <a:ahLst/>
              <a:cxnLst/>
              <a:rect l="l" t="t" r="r" b="b"/>
              <a:pathLst>
                <a:path w="575" h="575" extrusionOk="0">
                  <a:moveTo>
                    <a:pt x="295" y="109"/>
                  </a:moveTo>
                  <a:cubicBezTo>
                    <a:pt x="388" y="109"/>
                    <a:pt x="481" y="186"/>
                    <a:pt x="481" y="310"/>
                  </a:cubicBezTo>
                  <a:cubicBezTo>
                    <a:pt x="481" y="419"/>
                    <a:pt x="404" y="496"/>
                    <a:pt x="295" y="496"/>
                  </a:cubicBezTo>
                  <a:cubicBezTo>
                    <a:pt x="171" y="496"/>
                    <a:pt x="93" y="419"/>
                    <a:pt x="93" y="310"/>
                  </a:cubicBezTo>
                  <a:cubicBezTo>
                    <a:pt x="93" y="186"/>
                    <a:pt x="171" y="109"/>
                    <a:pt x="295" y="109"/>
                  </a:cubicBezTo>
                  <a:close/>
                  <a:moveTo>
                    <a:pt x="295" y="0"/>
                  </a:moveTo>
                  <a:cubicBezTo>
                    <a:pt x="140" y="0"/>
                    <a:pt x="0" y="124"/>
                    <a:pt x="0" y="279"/>
                  </a:cubicBezTo>
                  <a:cubicBezTo>
                    <a:pt x="0" y="434"/>
                    <a:pt x="140" y="574"/>
                    <a:pt x="295" y="574"/>
                  </a:cubicBezTo>
                  <a:cubicBezTo>
                    <a:pt x="450" y="574"/>
                    <a:pt x="574" y="434"/>
                    <a:pt x="574" y="279"/>
                  </a:cubicBezTo>
                  <a:cubicBezTo>
                    <a:pt x="574" y="124"/>
                    <a:pt x="450" y="0"/>
                    <a:pt x="295"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3639;p58">
              <a:extLst>
                <a:ext uri="{FF2B5EF4-FFF2-40B4-BE49-F238E27FC236}">
                  <a16:creationId xmlns:a16="http://schemas.microsoft.com/office/drawing/2014/main" id="{EA8B3FEB-E27A-17B3-B9FA-ED67FB25BE33}"/>
                </a:ext>
              </a:extLst>
            </p:cNvPr>
            <p:cNvSpPr/>
            <p:nvPr/>
          </p:nvSpPr>
          <p:spPr>
            <a:xfrm>
              <a:off x="2393775" y="2680100"/>
              <a:ext cx="56250" cy="287725"/>
            </a:xfrm>
            <a:custGeom>
              <a:avLst/>
              <a:gdLst/>
              <a:ahLst/>
              <a:cxnLst/>
              <a:rect l="l" t="t" r="r" b="b"/>
              <a:pathLst>
                <a:path w="2250" h="11509" extrusionOk="0">
                  <a:moveTo>
                    <a:pt x="2156" y="0"/>
                  </a:moveTo>
                  <a:lnTo>
                    <a:pt x="2156" y="4064"/>
                  </a:lnTo>
                  <a:lnTo>
                    <a:pt x="0" y="7879"/>
                  </a:lnTo>
                  <a:lnTo>
                    <a:pt x="0" y="11508"/>
                  </a:lnTo>
                  <a:lnTo>
                    <a:pt x="93" y="11508"/>
                  </a:lnTo>
                  <a:lnTo>
                    <a:pt x="93" y="7926"/>
                  </a:lnTo>
                  <a:lnTo>
                    <a:pt x="2249" y="4079"/>
                  </a:lnTo>
                  <a:lnTo>
                    <a:pt x="22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640;p58">
              <a:extLst>
                <a:ext uri="{FF2B5EF4-FFF2-40B4-BE49-F238E27FC236}">
                  <a16:creationId xmlns:a16="http://schemas.microsoft.com/office/drawing/2014/main" id="{A47BCB66-6F2E-6B88-E88C-A73A944FFC7F}"/>
                </a:ext>
              </a:extLst>
            </p:cNvPr>
            <p:cNvSpPr/>
            <p:nvPr/>
          </p:nvSpPr>
          <p:spPr>
            <a:xfrm>
              <a:off x="2441450" y="2666525"/>
              <a:ext cx="14775" cy="14375"/>
            </a:xfrm>
            <a:custGeom>
              <a:avLst/>
              <a:gdLst/>
              <a:ahLst/>
              <a:cxnLst/>
              <a:rect l="l" t="t" r="r" b="b"/>
              <a:pathLst>
                <a:path w="591" h="575" extrusionOk="0">
                  <a:moveTo>
                    <a:pt x="296" y="109"/>
                  </a:moveTo>
                  <a:cubicBezTo>
                    <a:pt x="420" y="109"/>
                    <a:pt x="497" y="187"/>
                    <a:pt x="497" y="311"/>
                  </a:cubicBezTo>
                  <a:cubicBezTo>
                    <a:pt x="497" y="419"/>
                    <a:pt x="420" y="497"/>
                    <a:pt x="296" y="497"/>
                  </a:cubicBezTo>
                  <a:cubicBezTo>
                    <a:pt x="187" y="497"/>
                    <a:pt x="109" y="419"/>
                    <a:pt x="109" y="311"/>
                  </a:cubicBezTo>
                  <a:cubicBezTo>
                    <a:pt x="109" y="187"/>
                    <a:pt x="187" y="109"/>
                    <a:pt x="296" y="109"/>
                  </a:cubicBezTo>
                  <a:close/>
                  <a:moveTo>
                    <a:pt x="296" y="1"/>
                  </a:moveTo>
                  <a:cubicBezTo>
                    <a:pt x="141" y="1"/>
                    <a:pt x="1" y="125"/>
                    <a:pt x="1" y="280"/>
                  </a:cubicBezTo>
                  <a:cubicBezTo>
                    <a:pt x="1" y="435"/>
                    <a:pt x="141" y="574"/>
                    <a:pt x="296" y="574"/>
                  </a:cubicBezTo>
                  <a:cubicBezTo>
                    <a:pt x="451" y="574"/>
                    <a:pt x="590" y="466"/>
                    <a:pt x="590" y="280"/>
                  </a:cubicBezTo>
                  <a:cubicBezTo>
                    <a:pt x="590" y="125"/>
                    <a:pt x="451" y="1"/>
                    <a:pt x="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641;p58">
              <a:extLst>
                <a:ext uri="{FF2B5EF4-FFF2-40B4-BE49-F238E27FC236}">
                  <a16:creationId xmlns:a16="http://schemas.microsoft.com/office/drawing/2014/main" id="{EA88385F-1348-D724-E396-1445740C2548}"/>
                </a:ext>
              </a:extLst>
            </p:cNvPr>
            <p:cNvSpPr/>
            <p:nvPr/>
          </p:nvSpPr>
          <p:spPr>
            <a:xfrm>
              <a:off x="1700100" y="2441625"/>
              <a:ext cx="69825" cy="527750"/>
            </a:xfrm>
            <a:custGeom>
              <a:avLst/>
              <a:gdLst/>
              <a:ahLst/>
              <a:cxnLst/>
              <a:rect l="l" t="t" r="r" b="b"/>
              <a:pathLst>
                <a:path w="2793" h="21110" extrusionOk="0">
                  <a:moveTo>
                    <a:pt x="2699" y="1"/>
                  </a:moveTo>
                  <a:lnTo>
                    <a:pt x="2699" y="3227"/>
                  </a:lnTo>
                  <a:lnTo>
                    <a:pt x="1" y="6918"/>
                  </a:lnTo>
                  <a:lnTo>
                    <a:pt x="1" y="21110"/>
                  </a:lnTo>
                  <a:lnTo>
                    <a:pt x="94" y="21110"/>
                  </a:lnTo>
                  <a:lnTo>
                    <a:pt x="94" y="6949"/>
                  </a:lnTo>
                  <a:lnTo>
                    <a:pt x="2792" y="3258"/>
                  </a:lnTo>
                  <a:lnTo>
                    <a:pt x="27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642;p58">
              <a:extLst>
                <a:ext uri="{FF2B5EF4-FFF2-40B4-BE49-F238E27FC236}">
                  <a16:creationId xmlns:a16="http://schemas.microsoft.com/office/drawing/2014/main" id="{DB62A135-1D32-902A-B676-5ADFAA9610C1}"/>
                </a:ext>
              </a:extLst>
            </p:cNvPr>
            <p:cNvSpPr/>
            <p:nvPr/>
          </p:nvSpPr>
          <p:spPr>
            <a:xfrm>
              <a:off x="1761750" y="2428450"/>
              <a:ext cx="14375" cy="14375"/>
            </a:xfrm>
            <a:custGeom>
              <a:avLst/>
              <a:gdLst/>
              <a:ahLst/>
              <a:cxnLst/>
              <a:rect l="l" t="t" r="r" b="b"/>
              <a:pathLst>
                <a:path w="575" h="575" extrusionOk="0">
                  <a:moveTo>
                    <a:pt x="280" y="94"/>
                  </a:moveTo>
                  <a:cubicBezTo>
                    <a:pt x="388" y="94"/>
                    <a:pt x="481" y="187"/>
                    <a:pt x="481" y="295"/>
                  </a:cubicBezTo>
                  <a:cubicBezTo>
                    <a:pt x="481" y="404"/>
                    <a:pt x="404" y="481"/>
                    <a:pt x="280" y="481"/>
                  </a:cubicBezTo>
                  <a:cubicBezTo>
                    <a:pt x="171" y="481"/>
                    <a:pt x="94" y="404"/>
                    <a:pt x="94" y="295"/>
                  </a:cubicBezTo>
                  <a:cubicBezTo>
                    <a:pt x="94" y="171"/>
                    <a:pt x="171" y="94"/>
                    <a:pt x="280" y="94"/>
                  </a:cubicBezTo>
                  <a:close/>
                  <a:moveTo>
                    <a:pt x="280" y="1"/>
                  </a:moveTo>
                  <a:cubicBezTo>
                    <a:pt x="125" y="1"/>
                    <a:pt x="1" y="140"/>
                    <a:pt x="1" y="295"/>
                  </a:cubicBezTo>
                  <a:cubicBezTo>
                    <a:pt x="1" y="450"/>
                    <a:pt x="125" y="575"/>
                    <a:pt x="280" y="575"/>
                  </a:cubicBezTo>
                  <a:cubicBezTo>
                    <a:pt x="435" y="575"/>
                    <a:pt x="559" y="450"/>
                    <a:pt x="574" y="295"/>
                  </a:cubicBezTo>
                  <a:cubicBezTo>
                    <a:pt x="574" y="140"/>
                    <a:pt x="435"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643;p58">
              <a:extLst>
                <a:ext uri="{FF2B5EF4-FFF2-40B4-BE49-F238E27FC236}">
                  <a16:creationId xmlns:a16="http://schemas.microsoft.com/office/drawing/2014/main" id="{496F3E4F-5E6E-7697-7C4F-895E6EAA75E9}"/>
                </a:ext>
              </a:extLst>
            </p:cNvPr>
            <p:cNvSpPr/>
            <p:nvPr/>
          </p:nvSpPr>
          <p:spPr>
            <a:xfrm>
              <a:off x="1717550" y="2488950"/>
              <a:ext cx="69825" cy="480425"/>
            </a:xfrm>
            <a:custGeom>
              <a:avLst/>
              <a:gdLst/>
              <a:ahLst/>
              <a:cxnLst/>
              <a:rect l="l" t="t" r="r" b="b"/>
              <a:pathLst>
                <a:path w="2793" h="19217" extrusionOk="0">
                  <a:moveTo>
                    <a:pt x="2699" y="0"/>
                  </a:moveTo>
                  <a:lnTo>
                    <a:pt x="2699" y="1784"/>
                  </a:lnTo>
                  <a:lnTo>
                    <a:pt x="1" y="5475"/>
                  </a:lnTo>
                  <a:lnTo>
                    <a:pt x="1" y="19217"/>
                  </a:lnTo>
                  <a:lnTo>
                    <a:pt x="78" y="19217"/>
                  </a:lnTo>
                  <a:lnTo>
                    <a:pt x="78" y="5506"/>
                  </a:lnTo>
                  <a:lnTo>
                    <a:pt x="2792" y="1799"/>
                  </a:lnTo>
                  <a:lnTo>
                    <a:pt x="2792"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644;p58">
              <a:extLst>
                <a:ext uri="{FF2B5EF4-FFF2-40B4-BE49-F238E27FC236}">
                  <a16:creationId xmlns:a16="http://schemas.microsoft.com/office/drawing/2014/main" id="{050DE125-1EA6-C75A-9CE9-EC899A935AE1}"/>
                </a:ext>
              </a:extLst>
            </p:cNvPr>
            <p:cNvSpPr/>
            <p:nvPr/>
          </p:nvSpPr>
          <p:spPr>
            <a:xfrm>
              <a:off x="1778425" y="2475750"/>
              <a:ext cx="14750" cy="14775"/>
            </a:xfrm>
            <a:custGeom>
              <a:avLst/>
              <a:gdLst/>
              <a:ahLst/>
              <a:cxnLst/>
              <a:rect l="l" t="t" r="r" b="b"/>
              <a:pathLst>
                <a:path w="590" h="591" extrusionOk="0">
                  <a:moveTo>
                    <a:pt x="295" y="109"/>
                  </a:moveTo>
                  <a:cubicBezTo>
                    <a:pt x="419" y="109"/>
                    <a:pt x="497" y="187"/>
                    <a:pt x="497" y="295"/>
                  </a:cubicBezTo>
                  <a:cubicBezTo>
                    <a:pt x="497" y="420"/>
                    <a:pt x="419" y="497"/>
                    <a:pt x="295" y="497"/>
                  </a:cubicBezTo>
                  <a:cubicBezTo>
                    <a:pt x="187" y="497"/>
                    <a:pt x="109" y="420"/>
                    <a:pt x="109" y="295"/>
                  </a:cubicBezTo>
                  <a:cubicBezTo>
                    <a:pt x="109" y="187"/>
                    <a:pt x="187" y="109"/>
                    <a:pt x="295" y="109"/>
                  </a:cubicBezTo>
                  <a:close/>
                  <a:moveTo>
                    <a:pt x="295" y="1"/>
                  </a:moveTo>
                  <a:cubicBezTo>
                    <a:pt x="140" y="1"/>
                    <a:pt x="1" y="140"/>
                    <a:pt x="1" y="295"/>
                  </a:cubicBezTo>
                  <a:cubicBezTo>
                    <a:pt x="1" y="451"/>
                    <a:pt x="140" y="590"/>
                    <a:pt x="295" y="590"/>
                  </a:cubicBezTo>
                  <a:cubicBezTo>
                    <a:pt x="466" y="590"/>
                    <a:pt x="590" y="451"/>
                    <a:pt x="590" y="295"/>
                  </a:cubicBezTo>
                  <a:cubicBezTo>
                    <a:pt x="590" y="140"/>
                    <a:pt x="450" y="1"/>
                    <a:pt x="295"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645;p58">
              <a:extLst>
                <a:ext uri="{FF2B5EF4-FFF2-40B4-BE49-F238E27FC236}">
                  <a16:creationId xmlns:a16="http://schemas.microsoft.com/office/drawing/2014/main" id="{1C562ACF-6241-B036-178D-742A696F29CD}"/>
                </a:ext>
              </a:extLst>
            </p:cNvPr>
            <p:cNvSpPr/>
            <p:nvPr/>
          </p:nvSpPr>
          <p:spPr>
            <a:xfrm>
              <a:off x="1683050" y="2421475"/>
              <a:ext cx="2350" cy="547900"/>
            </a:xfrm>
            <a:custGeom>
              <a:avLst/>
              <a:gdLst/>
              <a:ahLst/>
              <a:cxnLst/>
              <a:rect l="l" t="t" r="r" b="b"/>
              <a:pathLst>
                <a:path w="94" h="21916" extrusionOk="0">
                  <a:moveTo>
                    <a:pt x="0" y="0"/>
                  </a:moveTo>
                  <a:lnTo>
                    <a:pt x="0" y="21916"/>
                  </a:lnTo>
                  <a:lnTo>
                    <a:pt x="93" y="21916"/>
                  </a:ln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46;p58">
              <a:extLst>
                <a:ext uri="{FF2B5EF4-FFF2-40B4-BE49-F238E27FC236}">
                  <a16:creationId xmlns:a16="http://schemas.microsoft.com/office/drawing/2014/main" id="{1122806F-4669-9610-DF14-B36F87713B1F}"/>
                </a:ext>
              </a:extLst>
            </p:cNvPr>
            <p:cNvSpPr/>
            <p:nvPr/>
          </p:nvSpPr>
          <p:spPr>
            <a:xfrm>
              <a:off x="1677225" y="2408675"/>
              <a:ext cx="14750" cy="14375"/>
            </a:xfrm>
            <a:custGeom>
              <a:avLst/>
              <a:gdLst/>
              <a:ahLst/>
              <a:cxnLst/>
              <a:rect l="l" t="t" r="r" b="b"/>
              <a:pathLst>
                <a:path w="590" h="575" extrusionOk="0">
                  <a:moveTo>
                    <a:pt x="295" y="94"/>
                  </a:moveTo>
                  <a:cubicBezTo>
                    <a:pt x="388" y="94"/>
                    <a:pt x="481" y="171"/>
                    <a:pt x="481" y="280"/>
                  </a:cubicBezTo>
                  <a:cubicBezTo>
                    <a:pt x="481" y="404"/>
                    <a:pt x="404" y="481"/>
                    <a:pt x="295" y="481"/>
                  </a:cubicBezTo>
                  <a:cubicBezTo>
                    <a:pt x="171" y="481"/>
                    <a:pt x="94" y="404"/>
                    <a:pt x="94" y="280"/>
                  </a:cubicBezTo>
                  <a:cubicBezTo>
                    <a:pt x="94" y="171"/>
                    <a:pt x="171" y="94"/>
                    <a:pt x="295" y="94"/>
                  </a:cubicBezTo>
                  <a:close/>
                  <a:moveTo>
                    <a:pt x="295" y="1"/>
                  </a:moveTo>
                  <a:cubicBezTo>
                    <a:pt x="140" y="1"/>
                    <a:pt x="1" y="125"/>
                    <a:pt x="1" y="280"/>
                  </a:cubicBezTo>
                  <a:cubicBezTo>
                    <a:pt x="1" y="435"/>
                    <a:pt x="140" y="575"/>
                    <a:pt x="295" y="575"/>
                  </a:cubicBezTo>
                  <a:cubicBezTo>
                    <a:pt x="450" y="575"/>
                    <a:pt x="559" y="435"/>
                    <a:pt x="590" y="280"/>
                  </a:cubicBezTo>
                  <a:cubicBezTo>
                    <a:pt x="590" y="125"/>
                    <a:pt x="450"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647;p58">
              <a:extLst>
                <a:ext uri="{FF2B5EF4-FFF2-40B4-BE49-F238E27FC236}">
                  <a16:creationId xmlns:a16="http://schemas.microsoft.com/office/drawing/2014/main" id="{8EFF18BA-3061-15CB-0495-7808693DC97F}"/>
                </a:ext>
              </a:extLst>
            </p:cNvPr>
            <p:cNvSpPr/>
            <p:nvPr/>
          </p:nvSpPr>
          <p:spPr>
            <a:xfrm>
              <a:off x="1621000" y="2356325"/>
              <a:ext cx="48500" cy="611500"/>
            </a:xfrm>
            <a:custGeom>
              <a:avLst/>
              <a:gdLst/>
              <a:ahLst/>
              <a:cxnLst/>
              <a:rect l="l" t="t" r="r" b="b"/>
              <a:pathLst>
                <a:path w="1940" h="24460" extrusionOk="0">
                  <a:moveTo>
                    <a:pt x="1" y="1"/>
                  </a:moveTo>
                  <a:lnTo>
                    <a:pt x="1" y="8019"/>
                  </a:lnTo>
                  <a:lnTo>
                    <a:pt x="1846" y="11478"/>
                  </a:lnTo>
                  <a:lnTo>
                    <a:pt x="1846" y="24459"/>
                  </a:lnTo>
                  <a:lnTo>
                    <a:pt x="1939" y="24459"/>
                  </a:lnTo>
                  <a:lnTo>
                    <a:pt x="1939" y="11447"/>
                  </a:lnTo>
                  <a:lnTo>
                    <a:pt x="94" y="8004"/>
                  </a:lnTo>
                  <a:lnTo>
                    <a:pt x="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648;p58">
              <a:extLst>
                <a:ext uri="{FF2B5EF4-FFF2-40B4-BE49-F238E27FC236}">
                  <a16:creationId xmlns:a16="http://schemas.microsoft.com/office/drawing/2014/main" id="{556056D2-D56B-8DCA-8B86-67F41EF82A9E}"/>
                </a:ext>
              </a:extLst>
            </p:cNvPr>
            <p:cNvSpPr/>
            <p:nvPr/>
          </p:nvSpPr>
          <p:spPr>
            <a:xfrm>
              <a:off x="1615175" y="2343150"/>
              <a:ext cx="14775" cy="14375"/>
            </a:xfrm>
            <a:custGeom>
              <a:avLst/>
              <a:gdLst/>
              <a:ahLst/>
              <a:cxnLst/>
              <a:rect l="l" t="t" r="r" b="b"/>
              <a:pathLst>
                <a:path w="591" h="575" extrusionOk="0">
                  <a:moveTo>
                    <a:pt x="296" y="94"/>
                  </a:moveTo>
                  <a:cubicBezTo>
                    <a:pt x="389" y="94"/>
                    <a:pt x="482" y="171"/>
                    <a:pt x="482" y="295"/>
                  </a:cubicBezTo>
                  <a:cubicBezTo>
                    <a:pt x="482" y="404"/>
                    <a:pt x="404" y="481"/>
                    <a:pt x="296" y="481"/>
                  </a:cubicBezTo>
                  <a:cubicBezTo>
                    <a:pt x="172" y="481"/>
                    <a:pt x="94" y="404"/>
                    <a:pt x="94" y="295"/>
                  </a:cubicBezTo>
                  <a:cubicBezTo>
                    <a:pt x="94" y="171"/>
                    <a:pt x="172" y="94"/>
                    <a:pt x="296" y="94"/>
                  </a:cubicBezTo>
                  <a:close/>
                  <a:moveTo>
                    <a:pt x="296" y="1"/>
                  </a:moveTo>
                  <a:cubicBezTo>
                    <a:pt x="141" y="1"/>
                    <a:pt x="1" y="140"/>
                    <a:pt x="1" y="295"/>
                  </a:cubicBezTo>
                  <a:cubicBezTo>
                    <a:pt x="1" y="450"/>
                    <a:pt x="141" y="574"/>
                    <a:pt x="296" y="574"/>
                  </a:cubicBezTo>
                  <a:cubicBezTo>
                    <a:pt x="451" y="574"/>
                    <a:pt x="559" y="450"/>
                    <a:pt x="590" y="295"/>
                  </a:cubicBezTo>
                  <a:cubicBezTo>
                    <a:pt x="590" y="140"/>
                    <a:pt x="451"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649;p58">
              <a:extLst>
                <a:ext uri="{FF2B5EF4-FFF2-40B4-BE49-F238E27FC236}">
                  <a16:creationId xmlns:a16="http://schemas.microsoft.com/office/drawing/2014/main" id="{1E9EF7EC-CE14-AF4F-DF33-421B7C335A4B}"/>
                </a:ext>
              </a:extLst>
            </p:cNvPr>
            <p:cNvSpPr/>
            <p:nvPr/>
          </p:nvSpPr>
          <p:spPr>
            <a:xfrm>
              <a:off x="1596975" y="2431950"/>
              <a:ext cx="56625" cy="535875"/>
            </a:xfrm>
            <a:custGeom>
              <a:avLst/>
              <a:gdLst/>
              <a:ahLst/>
              <a:cxnLst/>
              <a:rect l="l" t="t" r="r" b="b"/>
              <a:pathLst>
                <a:path w="2265" h="21435" extrusionOk="0">
                  <a:moveTo>
                    <a:pt x="0" y="0"/>
                  </a:moveTo>
                  <a:lnTo>
                    <a:pt x="0" y="4994"/>
                  </a:lnTo>
                  <a:lnTo>
                    <a:pt x="2171" y="8810"/>
                  </a:lnTo>
                  <a:lnTo>
                    <a:pt x="2171" y="21434"/>
                  </a:lnTo>
                  <a:lnTo>
                    <a:pt x="2264" y="21434"/>
                  </a:lnTo>
                  <a:lnTo>
                    <a:pt x="2264" y="8794"/>
                  </a:lnTo>
                  <a:lnTo>
                    <a:pt x="93" y="4979"/>
                  </a:ln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3650;p58">
              <a:extLst>
                <a:ext uri="{FF2B5EF4-FFF2-40B4-BE49-F238E27FC236}">
                  <a16:creationId xmlns:a16="http://schemas.microsoft.com/office/drawing/2014/main" id="{25186BD2-D531-20CA-D697-B91F132AAD3C}"/>
                </a:ext>
              </a:extLst>
            </p:cNvPr>
            <p:cNvSpPr/>
            <p:nvPr/>
          </p:nvSpPr>
          <p:spPr>
            <a:xfrm>
              <a:off x="1591150" y="2418750"/>
              <a:ext cx="14375" cy="14375"/>
            </a:xfrm>
            <a:custGeom>
              <a:avLst/>
              <a:gdLst/>
              <a:ahLst/>
              <a:cxnLst/>
              <a:rect l="l" t="t" r="r" b="b"/>
              <a:pathLst>
                <a:path w="575" h="575" extrusionOk="0">
                  <a:moveTo>
                    <a:pt x="280" y="94"/>
                  </a:moveTo>
                  <a:cubicBezTo>
                    <a:pt x="388" y="94"/>
                    <a:pt x="481" y="172"/>
                    <a:pt x="481" y="296"/>
                  </a:cubicBezTo>
                  <a:cubicBezTo>
                    <a:pt x="481" y="404"/>
                    <a:pt x="404" y="482"/>
                    <a:pt x="280" y="482"/>
                  </a:cubicBezTo>
                  <a:cubicBezTo>
                    <a:pt x="171" y="482"/>
                    <a:pt x="93" y="404"/>
                    <a:pt x="93" y="296"/>
                  </a:cubicBezTo>
                  <a:cubicBezTo>
                    <a:pt x="93" y="172"/>
                    <a:pt x="171" y="94"/>
                    <a:pt x="280" y="94"/>
                  </a:cubicBezTo>
                  <a:close/>
                  <a:moveTo>
                    <a:pt x="280" y="1"/>
                  </a:moveTo>
                  <a:cubicBezTo>
                    <a:pt x="124" y="1"/>
                    <a:pt x="0" y="140"/>
                    <a:pt x="0" y="296"/>
                  </a:cubicBezTo>
                  <a:cubicBezTo>
                    <a:pt x="0" y="451"/>
                    <a:pt x="124" y="575"/>
                    <a:pt x="280" y="575"/>
                  </a:cubicBezTo>
                  <a:cubicBezTo>
                    <a:pt x="435" y="575"/>
                    <a:pt x="574" y="451"/>
                    <a:pt x="574" y="296"/>
                  </a:cubicBezTo>
                  <a:cubicBezTo>
                    <a:pt x="574" y="140"/>
                    <a:pt x="435"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3651;p58">
              <a:extLst>
                <a:ext uri="{FF2B5EF4-FFF2-40B4-BE49-F238E27FC236}">
                  <a16:creationId xmlns:a16="http://schemas.microsoft.com/office/drawing/2014/main" id="{A2768EF9-68E8-FD64-4BA5-32F4F4F1D4E2}"/>
                </a:ext>
              </a:extLst>
            </p:cNvPr>
            <p:cNvSpPr/>
            <p:nvPr/>
          </p:nvSpPr>
          <p:spPr>
            <a:xfrm>
              <a:off x="1562850" y="2967025"/>
              <a:ext cx="921275" cy="2350"/>
            </a:xfrm>
            <a:custGeom>
              <a:avLst/>
              <a:gdLst/>
              <a:ahLst/>
              <a:cxnLst/>
              <a:rect l="l" t="t" r="r" b="b"/>
              <a:pathLst>
                <a:path w="36851" h="94" extrusionOk="0">
                  <a:moveTo>
                    <a:pt x="18426" y="0"/>
                  </a:moveTo>
                  <a:lnTo>
                    <a:pt x="9213" y="16"/>
                  </a:lnTo>
                  <a:lnTo>
                    <a:pt x="4622" y="16"/>
                  </a:lnTo>
                  <a:lnTo>
                    <a:pt x="0" y="31"/>
                  </a:lnTo>
                  <a:lnTo>
                    <a:pt x="4622" y="78"/>
                  </a:lnTo>
                  <a:lnTo>
                    <a:pt x="9213" y="78"/>
                  </a:lnTo>
                  <a:lnTo>
                    <a:pt x="18426" y="94"/>
                  </a:lnTo>
                  <a:lnTo>
                    <a:pt x="27654" y="78"/>
                  </a:lnTo>
                  <a:lnTo>
                    <a:pt x="32245" y="78"/>
                  </a:lnTo>
                  <a:lnTo>
                    <a:pt x="36851" y="31"/>
                  </a:lnTo>
                  <a:lnTo>
                    <a:pt x="32245" y="16"/>
                  </a:lnTo>
                  <a:lnTo>
                    <a:pt x="27654" y="16"/>
                  </a:lnTo>
                  <a:lnTo>
                    <a:pt x="1842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3652;p58">
              <a:extLst>
                <a:ext uri="{FF2B5EF4-FFF2-40B4-BE49-F238E27FC236}">
                  <a16:creationId xmlns:a16="http://schemas.microsoft.com/office/drawing/2014/main" id="{1FFE20C8-F110-7C2B-1EA0-457A4165302C}"/>
                </a:ext>
              </a:extLst>
            </p:cNvPr>
            <p:cNvSpPr/>
            <p:nvPr/>
          </p:nvSpPr>
          <p:spPr>
            <a:xfrm>
              <a:off x="2362350" y="2754450"/>
              <a:ext cx="45025" cy="135625"/>
            </a:xfrm>
            <a:custGeom>
              <a:avLst/>
              <a:gdLst/>
              <a:ahLst/>
              <a:cxnLst/>
              <a:rect l="l" t="t" r="r" b="b"/>
              <a:pathLst>
                <a:path w="1801" h="5425" extrusionOk="0">
                  <a:moveTo>
                    <a:pt x="131" y="0"/>
                  </a:moveTo>
                  <a:cubicBezTo>
                    <a:pt x="116" y="0"/>
                    <a:pt x="100" y="28"/>
                    <a:pt x="125" y="66"/>
                  </a:cubicBezTo>
                  <a:cubicBezTo>
                    <a:pt x="745" y="718"/>
                    <a:pt x="1102" y="1571"/>
                    <a:pt x="1288" y="2424"/>
                  </a:cubicBezTo>
                  <a:cubicBezTo>
                    <a:pt x="1381" y="2889"/>
                    <a:pt x="1443" y="3354"/>
                    <a:pt x="1443" y="3851"/>
                  </a:cubicBezTo>
                  <a:cubicBezTo>
                    <a:pt x="1195" y="2936"/>
                    <a:pt x="916" y="2253"/>
                    <a:pt x="63" y="1617"/>
                  </a:cubicBezTo>
                  <a:cubicBezTo>
                    <a:pt x="55" y="1594"/>
                    <a:pt x="36" y="1582"/>
                    <a:pt x="22" y="1582"/>
                  </a:cubicBezTo>
                  <a:cubicBezTo>
                    <a:pt x="9" y="1582"/>
                    <a:pt x="1" y="1594"/>
                    <a:pt x="16" y="1617"/>
                  </a:cubicBezTo>
                  <a:cubicBezTo>
                    <a:pt x="187" y="2098"/>
                    <a:pt x="280" y="2625"/>
                    <a:pt x="513" y="3091"/>
                  </a:cubicBezTo>
                  <a:cubicBezTo>
                    <a:pt x="730" y="3509"/>
                    <a:pt x="1056" y="3804"/>
                    <a:pt x="1428" y="4083"/>
                  </a:cubicBezTo>
                  <a:cubicBezTo>
                    <a:pt x="1428" y="4099"/>
                    <a:pt x="1443" y="4114"/>
                    <a:pt x="1443" y="4130"/>
                  </a:cubicBezTo>
                  <a:cubicBezTo>
                    <a:pt x="1443" y="4549"/>
                    <a:pt x="1428" y="4967"/>
                    <a:pt x="1428" y="5402"/>
                  </a:cubicBezTo>
                  <a:cubicBezTo>
                    <a:pt x="1428" y="5417"/>
                    <a:pt x="1447" y="5425"/>
                    <a:pt x="1467" y="5425"/>
                  </a:cubicBezTo>
                  <a:cubicBezTo>
                    <a:pt x="1486" y="5425"/>
                    <a:pt x="1505" y="5417"/>
                    <a:pt x="1505" y="5402"/>
                  </a:cubicBezTo>
                  <a:cubicBezTo>
                    <a:pt x="1800" y="3509"/>
                    <a:pt x="1567" y="1385"/>
                    <a:pt x="141" y="4"/>
                  </a:cubicBezTo>
                  <a:cubicBezTo>
                    <a:pt x="138" y="1"/>
                    <a:pt x="135"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3653;p58">
              <a:extLst>
                <a:ext uri="{FF2B5EF4-FFF2-40B4-BE49-F238E27FC236}">
                  <a16:creationId xmlns:a16="http://schemas.microsoft.com/office/drawing/2014/main" id="{B60E4A6F-CC75-348A-C38D-12AA70A4CCED}"/>
                </a:ext>
              </a:extLst>
            </p:cNvPr>
            <p:cNvSpPr/>
            <p:nvPr/>
          </p:nvSpPr>
          <p:spPr>
            <a:xfrm>
              <a:off x="2325925" y="2727075"/>
              <a:ext cx="45775" cy="45675"/>
            </a:xfrm>
            <a:custGeom>
              <a:avLst/>
              <a:gdLst/>
              <a:ahLst/>
              <a:cxnLst/>
              <a:rect l="l" t="t" r="r" b="b"/>
              <a:pathLst>
                <a:path w="1831" h="1827" extrusionOk="0">
                  <a:moveTo>
                    <a:pt x="515" y="1"/>
                  </a:moveTo>
                  <a:cubicBezTo>
                    <a:pt x="474" y="1"/>
                    <a:pt x="436" y="9"/>
                    <a:pt x="403" y="29"/>
                  </a:cubicBezTo>
                  <a:cubicBezTo>
                    <a:pt x="171" y="169"/>
                    <a:pt x="589" y="463"/>
                    <a:pt x="745" y="556"/>
                  </a:cubicBezTo>
                  <a:cubicBezTo>
                    <a:pt x="434" y="556"/>
                    <a:pt x="0" y="727"/>
                    <a:pt x="78" y="1084"/>
                  </a:cubicBezTo>
                  <a:lnTo>
                    <a:pt x="78" y="1099"/>
                  </a:lnTo>
                  <a:cubicBezTo>
                    <a:pt x="90" y="1176"/>
                    <a:pt x="156" y="1231"/>
                    <a:pt x="230" y="1231"/>
                  </a:cubicBezTo>
                  <a:cubicBezTo>
                    <a:pt x="246" y="1231"/>
                    <a:pt x="263" y="1229"/>
                    <a:pt x="279" y="1223"/>
                  </a:cubicBezTo>
                  <a:cubicBezTo>
                    <a:pt x="481" y="1177"/>
                    <a:pt x="605" y="1068"/>
                    <a:pt x="791" y="991"/>
                  </a:cubicBezTo>
                  <a:lnTo>
                    <a:pt x="791" y="991"/>
                  </a:lnTo>
                  <a:cubicBezTo>
                    <a:pt x="558" y="1161"/>
                    <a:pt x="279" y="1487"/>
                    <a:pt x="481" y="1735"/>
                  </a:cubicBezTo>
                  <a:lnTo>
                    <a:pt x="496" y="1766"/>
                  </a:lnTo>
                  <a:cubicBezTo>
                    <a:pt x="529" y="1807"/>
                    <a:pt x="575" y="1826"/>
                    <a:pt x="622" y="1826"/>
                  </a:cubicBezTo>
                  <a:cubicBezTo>
                    <a:pt x="664" y="1826"/>
                    <a:pt x="708" y="1811"/>
                    <a:pt x="745" y="1782"/>
                  </a:cubicBezTo>
                  <a:cubicBezTo>
                    <a:pt x="946" y="1658"/>
                    <a:pt x="1086" y="1270"/>
                    <a:pt x="1334" y="1270"/>
                  </a:cubicBezTo>
                  <a:cubicBezTo>
                    <a:pt x="1443" y="1306"/>
                    <a:pt x="1596" y="1402"/>
                    <a:pt x="1703" y="1402"/>
                  </a:cubicBezTo>
                  <a:cubicBezTo>
                    <a:pt x="1778" y="1402"/>
                    <a:pt x="1830" y="1355"/>
                    <a:pt x="1830" y="1208"/>
                  </a:cubicBezTo>
                  <a:cubicBezTo>
                    <a:pt x="1815" y="898"/>
                    <a:pt x="1520" y="618"/>
                    <a:pt x="1287" y="417"/>
                  </a:cubicBezTo>
                  <a:cubicBezTo>
                    <a:pt x="1154" y="323"/>
                    <a:pt x="769" y="1"/>
                    <a:pt x="5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3654;p58">
              <a:extLst>
                <a:ext uri="{FF2B5EF4-FFF2-40B4-BE49-F238E27FC236}">
                  <a16:creationId xmlns:a16="http://schemas.microsoft.com/office/drawing/2014/main" id="{20CEF8A7-79FE-8C9F-0AD6-802D261BD6F2}"/>
                </a:ext>
              </a:extLst>
            </p:cNvPr>
            <p:cNvSpPr/>
            <p:nvPr/>
          </p:nvSpPr>
          <p:spPr>
            <a:xfrm>
              <a:off x="2325925" y="2727075"/>
              <a:ext cx="45775" cy="45675"/>
            </a:xfrm>
            <a:custGeom>
              <a:avLst/>
              <a:gdLst/>
              <a:ahLst/>
              <a:cxnLst/>
              <a:rect l="l" t="t" r="r" b="b"/>
              <a:pathLst>
                <a:path w="1831" h="1827" extrusionOk="0">
                  <a:moveTo>
                    <a:pt x="515" y="1"/>
                  </a:moveTo>
                  <a:cubicBezTo>
                    <a:pt x="474" y="1"/>
                    <a:pt x="436" y="9"/>
                    <a:pt x="403" y="29"/>
                  </a:cubicBezTo>
                  <a:cubicBezTo>
                    <a:pt x="171" y="169"/>
                    <a:pt x="589" y="463"/>
                    <a:pt x="745" y="556"/>
                  </a:cubicBezTo>
                  <a:cubicBezTo>
                    <a:pt x="434" y="556"/>
                    <a:pt x="0" y="727"/>
                    <a:pt x="78" y="1084"/>
                  </a:cubicBezTo>
                  <a:lnTo>
                    <a:pt x="78" y="1099"/>
                  </a:lnTo>
                  <a:cubicBezTo>
                    <a:pt x="90" y="1176"/>
                    <a:pt x="156" y="1231"/>
                    <a:pt x="230" y="1231"/>
                  </a:cubicBezTo>
                  <a:cubicBezTo>
                    <a:pt x="246" y="1231"/>
                    <a:pt x="263" y="1229"/>
                    <a:pt x="279" y="1223"/>
                  </a:cubicBezTo>
                  <a:cubicBezTo>
                    <a:pt x="481" y="1177"/>
                    <a:pt x="605" y="1068"/>
                    <a:pt x="791" y="991"/>
                  </a:cubicBezTo>
                  <a:lnTo>
                    <a:pt x="791" y="991"/>
                  </a:lnTo>
                  <a:cubicBezTo>
                    <a:pt x="558" y="1161"/>
                    <a:pt x="279" y="1487"/>
                    <a:pt x="481" y="1735"/>
                  </a:cubicBezTo>
                  <a:lnTo>
                    <a:pt x="496" y="1766"/>
                  </a:lnTo>
                  <a:cubicBezTo>
                    <a:pt x="529" y="1807"/>
                    <a:pt x="575" y="1826"/>
                    <a:pt x="622" y="1826"/>
                  </a:cubicBezTo>
                  <a:cubicBezTo>
                    <a:pt x="664" y="1826"/>
                    <a:pt x="708" y="1811"/>
                    <a:pt x="745" y="1782"/>
                  </a:cubicBezTo>
                  <a:cubicBezTo>
                    <a:pt x="946" y="1658"/>
                    <a:pt x="1086" y="1270"/>
                    <a:pt x="1334" y="1270"/>
                  </a:cubicBezTo>
                  <a:cubicBezTo>
                    <a:pt x="1443" y="1306"/>
                    <a:pt x="1596" y="1402"/>
                    <a:pt x="1703" y="1402"/>
                  </a:cubicBezTo>
                  <a:cubicBezTo>
                    <a:pt x="1778" y="1402"/>
                    <a:pt x="1830" y="1355"/>
                    <a:pt x="1830" y="1208"/>
                  </a:cubicBezTo>
                  <a:cubicBezTo>
                    <a:pt x="1815" y="898"/>
                    <a:pt x="1520" y="618"/>
                    <a:pt x="1287" y="417"/>
                  </a:cubicBezTo>
                  <a:cubicBezTo>
                    <a:pt x="1154" y="323"/>
                    <a:pt x="769" y="1"/>
                    <a:pt x="5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3655;p58">
              <a:extLst>
                <a:ext uri="{FF2B5EF4-FFF2-40B4-BE49-F238E27FC236}">
                  <a16:creationId xmlns:a16="http://schemas.microsoft.com/office/drawing/2014/main" id="{CA2C4BC4-5E9E-E674-6DA7-285E21059B39}"/>
                </a:ext>
              </a:extLst>
            </p:cNvPr>
            <p:cNvSpPr/>
            <p:nvPr/>
          </p:nvSpPr>
          <p:spPr>
            <a:xfrm>
              <a:off x="2334825" y="2735500"/>
              <a:ext cx="38425" cy="27250"/>
            </a:xfrm>
            <a:custGeom>
              <a:avLst/>
              <a:gdLst/>
              <a:ahLst/>
              <a:cxnLst/>
              <a:rect l="l" t="t" r="r" b="b"/>
              <a:pathLst>
                <a:path w="1537" h="1090" extrusionOk="0">
                  <a:moveTo>
                    <a:pt x="249" y="0"/>
                  </a:moveTo>
                  <a:cubicBezTo>
                    <a:pt x="141" y="0"/>
                    <a:pt x="68" y="37"/>
                    <a:pt x="63" y="126"/>
                  </a:cubicBezTo>
                  <a:cubicBezTo>
                    <a:pt x="47" y="343"/>
                    <a:pt x="513" y="452"/>
                    <a:pt x="745" y="514"/>
                  </a:cubicBezTo>
                  <a:cubicBezTo>
                    <a:pt x="466" y="530"/>
                    <a:pt x="1" y="700"/>
                    <a:pt x="109" y="933"/>
                  </a:cubicBezTo>
                  <a:cubicBezTo>
                    <a:pt x="117" y="965"/>
                    <a:pt x="164" y="975"/>
                    <a:pt x="234" y="975"/>
                  </a:cubicBezTo>
                  <a:cubicBezTo>
                    <a:pt x="358" y="975"/>
                    <a:pt x="555" y="943"/>
                    <a:pt x="741" y="943"/>
                  </a:cubicBezTo>
                  <a:cubicBezTo>
                    <a:pt x="857" y="943"/>
                    <a:pt x="968" y="955"/>
                    <a:pt x="1055" y="995"/>
                  </a:cubicBezTo>
                  <a:cubicBezTo>
                    <a:pt x="1105" y="1007"/>
                    <a:pt x="1265" y="1090"/>
                    <a:pt x="1390" y="1090"/>
                  </a:cubicBezTo>
                  <a:cubicBezTo>
                    <a:pt x="1421" y="1090"/>
                    <a:pt x="1450" y="1085"/>
                    <a:pt x="1474" y="1072"/>
                  </a:cubicBezTo>
                  <a:cubicBezTo>
                    <a:pt x="1536" y="1010"/>
                    <a:pt x="1536" y="685"/>
                    <a:pt x="1117" y="359"/>
                  </a:cubicBezTo>
                  <a:cubicBezTo>
                    <a:pt x="875" y="169"/>
                    <a:pt x="481"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3656;p58">
              <a:extLst>
                <a:ext uri="{FF2B5EF4-FFF2-40B4-BE49-F238E27FC236}">
                  <a16:creationId xmlns:a16="http://schemas.microsoft.com/office/drawing/2014/main" id="{EB248941-743A-DE38-5186-64B7D80EC832}"/>
                </a:ext>
              </a:extLst>
            </p:cNvPr>
            <p:cNvSpPr/>
            <p:nvPr/>
          </p:nvSpPr>
          <p:spPr>
            <a:xfrm>
              <a:off x="2401525" y="2751050"/>
              <a:ext cx="47175" cy="134275"/>
            </a:xfrm>
            <a:custGeom>
              <a:avLst/>
              <a:gdLst/>
              <a:ahLst/>
              <a:cxnLst/>
              <a:rect l="l" t="t" r="r" b="b"/>
              <a:pathLst>
                <a:path w="1887" h="5371" extrusionOk="0">
                  <a:moveTo>
                    <a:pt x="1784" y="1"/>
                  </a:moveTo>
                  <a:cubicBezTo>
                    <a:pt x="326" y="1319"/>
                    <a:pt x="0" y="3459"/>
                    <a:pt x="233" y="5336"/>
                  </a:cubicBezTo>
                  <a:cubicBezTo>
                    <a:pt x="233" y="5359"/>
                    <a:pt x="252" y="5371"/>
                    <a:pt x="272" y="5371"/>
                  </a:cubicBezTo>
                  <a:cubicBezTo>
                    <a:pt x="291" y="5371"/>
                    <a:pt x="311" y="5359"/>
                    <a:pt x="311" y="5336"/>
                  </a:cubicBezTo>
                  <a:cubicBezTo>
                    <a:pt x="326" y="4902"/>
                    <a:pt x="326" y="4483"/>
                    <a:pt x="342" y="4080"/>
                  </a:cubicBezTo>
                  <a:lnTo>
                    <a:pt x="357" y="4018"/>
                  </a:lnTo>
                  <a:cubicBezTo>
                    <a:pt x="729" y="3769"/>
                    <a:pt x="1102" y="3475"/>
                    <a:pt x="1303" y="3072"/>
                  </a:cubicBezTo>
                  <a:cubicBezTo>
                    <a:pt x="1567" y="2622"/>
                    <a:pt x="1675" y="2094"/>
                    <a:pt x="1877" y="1614"/>
                  </a:cubicBezTo>
                  <a:cubicBezTo>
                    <a:pt x="1886" y="1595"/>
                    <a:pt x="1869" y="1588"/>
                    <a:pt x="1849" y="1588"/>
                  </a:cubicBezTo>
                  <a:cubicBezTo>
                    <a:pt x="1836" y="1588"/>
                    <a:pt x="1821" y="1592"/>
                    <a:pt x="1815" y="1598"/>
                  </a:cubicBezTo>
                  <a:cubicBezTo>
                    <a:pt x="947" y="2203"/>
                    <a:pt x="636" y="2854"/>
                    <a:pt x="357" y="3769"/>
                  </a:cubicBezTo>
                  <a:cubicBezTo>
                    <a:pt x="373" y="3304"/>
                    <a:pt x="450" y="2823"/>
                    <a:pt x="559" y="2358"/>
                  </a:cubicBezTo>
                  <a:cubicBezTo>
                    <a:pt x="760" y="1505"/>
                    <a:pt x="1179" y="668"/>
                    <a:pt x="1815" y="47"/>
                  </a:cubicBezTo>
                  <a:cubicBezTo>
                    <a:pt x="1831" y="32"/>
                    <a:pt x="1831" y="32"/>
                    <a:pt x="1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3657;p58">
              <a:extLst>
                <a:ext uri="{FF2B5EF4-FFF2-40B4-BE49-F238E27FC236}">
                  <a16:creationId xmlns:a16="http://schemas.microsoft.com/office/drawing/2014/main" id="{38B600D6-5A78-FB95-950F-CEFF4F628761}"/>
                </a:ext>
              </a:extLst>
            </p:cNvPr>
            <p:cNvSpPr/>
            <p:nvPr/>
          </p:nvSpPr>
          <p:spPr>
            <a:xfrm>
              <a:off x="2440300" y="2724700"/>
              <a:ext cx="46175" cy="44950"/>
            </a:xfrm>
            <a:custGeom>
              <a:avLst/>
              <a:gdLst/>
              <a:ahLst/>
              <a:cxnLst/>
              <a:rect l="l" t="t" r="r" b="b"/>
              <a:pathLst>
                <a:path w="1847" h="1798" extrusionOk="0">
                  <a:moveTo>
                    <a:pt x="1345" y="0"/>
                  </a:moveTo>
                  <a:cubicBezTo>
                    <a:pt x="1103" y="0"/>
                    <a:pt x="703" y="285"/>
                    <a:pt x="559" y="403"/>
                  </a:cubicBezTo>
                  <a:cubicBezTo>
                    <a:pt x="295" y="589"/>
                    <a:pt x="16" y="869"/>
                    <a:pt x="0" y="1179"/>
                  </a:cubicBezTo>
                  <a:cubicBezTo>
                    <a:pt x="0" y="1316"/>
                    <a:pt x="53" y="1359"/>
                    <a:pt x="128" y="1359"/>
                  </a:cubicBezTo>
                  <a:cubicBezTo>
                    <a:pt x="232" y="1359"/>
                    <a:pt x="380" y="1277"/>
                    <a:pt x="497" y="1241"/>
                  </a:cubicBezTo>
                  <a:cubicBezTo>
                    <a:pt x="729" y="1256"/>
                    <a:pt x="884" y="1644"/>
                    <a:pt x="1055" y="1753"/>
                  </a:cubicBezTo>
                  <a:cubicBezTo>
                    <a:pt x="1092" y="1782"/>
                    <a:pt x="1139" y="1797"/>
                    <a:pt x="1183" y="1797"/>
                  </a:cubicBezTo>
                  <a:cubicBezTo>
                    <a:pt x="1232" y="1797"/>
                    <a:pt x="1279" y="1778"/>
                    <a:pt x="1303" y="1737"/>
                  </a:cubicBezTo>
                  <a:lnTo>
                    <a:pt x="1334" y="1722"/>
                  </a:lnTo>
                  <a:cubicBezTo>
                    <a:pt x="1520" y="1473"/>
                    <a:pt x="1288" y="1132"/>
                    <a:pt x="1040" y="946"/>
                  </a:cubicBezTo>
                  <a:lnTo>
                    <a:pt x="1040" y="946"/>
                  </a:lnTo>
                  <a:cubicBezTo>
                    <a:pt x="1210" y="1024"/>
                    <a:pt x="1350" y="1163"/>
                    <a:pt x="1520" y="1194"/>
                  </a:cubicBezTo>
                  <a:cubicBezTo>
                    <a:pt x="1546" y="1205"/>
                    <a:pt x="1571" y="1210"/>
                    <a:pt x="1595" y="1210"/>
                  </a:cubicBezTo>
                  <a:cubicBezTo>
                    <a:pt x="1670" y="1210"/>
                    <a:pt x="1729" y="1160"/>
                    <a:pt x="1753" y="1101"/>
                  </a:cubicBezTo>
                  <a:lnTo>
                    <a:pt x="1753" y="1070"/>
                  </a:lnTo>
                  <a:cubicBezTo>
                    <a:pt x="1846" y="729"/>
                    <a:pt x="1412" y="558"/>
                    <a:pt x="1102" y="527"/>
                  </a:cubicBezTo>
                  <a:cubicBezTo>
                    <a:pt x="1257" y="434"/>
                    <a:pt x="1675" y="171"/>
                    <a:pt x="1458" y="31"/>
                  </a:cubicBezTo>
                  <a:cubicBezTo>
                    <a:pt x="1427" y="10"/>
                    <a:pt x="1389" y="0"/>
                    <a:pt x="1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3658;p58">
              <a:extLst>
                <a:ext uri="{FF2B5EF4-FFF2-40B4-BE49-F238E27FC236}">
                  <a16:creationId xmlns:a16="http://schemas.microsoft.com/office/drawing/2014/main" id="{FA2AE182-55B2-ED97-DA3A-48D68004B3A4}"/>
                </a:ext>
              </a:extLst>
            </p:cNvPr>
            <p:cNvSpPr/>
            <p:nvPr/>
          </p:nvSpPr>
          <p:spPr>
            <a:xfrm>
              <a:off x="2440300" y="2724700"/>
              <a:ext cx="46175" cy="44950"/>
            </a:xfrm>
            <a:custGeom>
              <a:avLst/>
              <a:gdLst/>
              <a:ahLst/>
              <a:cxnLst/>
              <a:rect l="l" t="t" r="r" b="b"/>
              <a:pathLst>
                <a:path w="1847" h="1798" extrusionOk="0">
                  <a:moveTo>
                    <a:pt x="1345" y="0"/>
                  </a:moveTo>
                  <a:cubicBezTo>
                    <a:pt x="1103" y="0"/>
                    <a:pt x="703" y="285"/>
                    <a:pt x="559" y="403"/>
                  </a:cubicBezTo>
                  <a:cubicBezTo>
                    <a:pt x="295" y="589"/>
                    <a:pt x="16" y="869"/>
                    <a:pt x="0" y="1179"/>
                  </a:cubicBezTo>
                  <a:cubicBezTo>
                    <a:pt x="0" y="1316"/>
                    <a:pt x="53" y="1359"/>
                    <a:pt x="128" y="1359"/>
                  </a:cubicBezTo>
                  <a:cubicBezTo>
                    <a:pt x="232" y="1359"/>
                    <a:pt x="380" y="1277"/>
                    <a:pt x="497" y="1241"/>
                  </a:cubicBezTo>
                  <a:cubicBezTo>
                    <a:pt x="729" y="1256"/>
                    <a:pt x="884" y="1644"/>
                    <a:pt x="1055" y="1753"/>
                  </a:cubicBezTo>
                  <a:cubicBezTo>
                    <a:pt x="1092" y="1782"/>
                    <a:pt x="1139" y="1797"/>
                    <a:pt x="1183" y="1797"/>
                  </a:cubicBezTo>
                  <a:cubicBezTo>
                    <a:pt x="1232" y="1797"/>
                    <a:pt x="1279" y="1778"/>
                    <a:pt x="1303" y="1737"/>
                  </a:cubicBezTo>
                  <a:lnTo>
                    <a:pt x="1334" y="1722"/>
                  </a:lnTo>
                  <a:cubicBezTo>
                    <a:pt x="1520" y="1473"/>
                    <a:pt x="1288" y="1132"/>
                    <a:pt x="1040" y="946"/>
                  </a:cubicBezTo>
                  <a:lnTo>
                    <a:pt x="1040" y="946"/>
                  </a:lnTo>
                  <a:cubicBezTo>
                    <a:pt x="1210" y="1024"/>
                    <a:pt x="1350" y="1163"/>
                    <a:pt x="1520" y="1194"/>
                  </a:cubicBezTo>
                  <a:cubicBezTo>
                    <a:pt x="1546" y="1205"/>
                    <a:pt x="1571" y="1210"/>
                    <a:pt x="1595" y="1210"/>
                  </a:cubicBezTo>
                  <a:cubicBezTo>
                    <a:pt x="1670" y="1210"/>
                    <a:pt x="1729" y="1160"/>
                    <a:pt x="1753" y="1101"/>
                  </a:cubicBezTo>
                  <a:lnTo>
                    <a:pt x="1753" y="1070"/>
                  </a:lnTo>
                  <a:cubicBezTo>
                    <a:pt x="1846" y="729"/>
                    <a:pt x="1412" y="558"/>
                    <a:pt x="1102" y="527"/>
                  </a:cubicBezTo>
                  <a:cubicBezTo>
                    <a:pt x="1257" y="434"/>
                    <a:pt x="1675" y="171"/>
                    <a:pt x="1458" y="31"/>
                  </a:cubicBezTo>
                  <a:cubicBezTo>
                    <a:pt x="1427" y="10"/>
                    <a:pt x="1389" y="0"/>
                    <a:pt x="1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3659;p58">
              <a:extLst>
                <a:ext uri="{FF2B5EF4-FFF2-40B4-BE49-F238E27FC236}">
                  <a16:creationId xmlns:a16="http://schemas.microsoft.com/office/drawing/2014/main" id="{023B15FE-CE3C-508D-35C6-5A30482C3FA1}"/>
                </a:ext>
              </a:extLst>
            </p:cNvPr>
            <p:cNvSpPr/>
            <p:nvPr/>
          </p:nvSpPr>
          <p:spPr>
            <a:xfrm>
              <a:off x="2439125" y="2732525"/>
              <a:ext cx="38425" cy="26250"/>
            </a:xfrm>
            <a:custGeom>
              <a:avLst/>
              <a:gdLst/>
              <a:ahLst/>
              <a:cxnLst/>
              <a:rect l="l" t="t" r="r" b="b"/>
              <a:pathLst>
                <a:path w="1537" h="1050" extrusionOk="0">
                  <a:moveTo>
                    <a:pt x="1304" y="1"/>
                  </a:moveTo>
                  <a:cubicBezTo>
                    <a:pt x="1073" y="1"/>
                    <a:pt x="681" y="150"/>
                    <a:pt x="451" y="307"/>
                  </a:cubicBezTo>
                  <a:cubicBezTo>
                    <a:pt x="1" y="618"/>
                    <a:pt x="1" y="943"/>
                    <a:pt x="63" y="1005"/>
                  </a:cubicBezTo>
                  <a:cubicBezTo>
                    <a:pt x="95" y="1038"/>
                    <a:pt x="139" y="1049"/>
                    <a:pt x="186" y="1049"/>
                  </a:cubicBezTo>
                  <a:cubicBezTo>
                    <a:pt x="295" y="1049"/>
                    <a:pt x="423" y="985"/>
                    <a:pt x="466" y="974"/>
                  </a:cubicBezTo>
                  <a:cubicBezTo>
                    <a:pt x="536" y="946"/>
                    <a:pt x="620" y="937"/>
                    <a:pt x="709" y="937"/>
                  </a:cubicBezTo>
                  <a:cubicBezTo>
                    <a:pt x="929" y="937"/>
                    <a:pt x="1180" y="996"/>
                    <a:pt x="1315" y="996"/>
                  </a:cubicBezTo>
                  <a:cubicBezTo>
                    <a:pt x="1369" y="996"/>
                    <a:pt x="1405" y="987"/>
                    <a:pt x="1412" y="959"/>
                  </a:cubicBezTo>
                  <a:cubicBezTo>
                    <a:pt x="1536" y="726"/>
                    <a:pt x="1056" y="556"/>
                    <a:pt x="792" y="493"/>
                  </a:cubicBezTo>
                  <a:cubicBezTo>
                    <a:pt x="1024" y="431"/>
                    <a:pt x="1490" y="354"/>
                    <a:pt x="1490" y="121"/>
                  </a:cubicBezTo>
                  <a:cubicBezTo>
                    <a:pt x="1490" y="35"/>
                    <a:pt x="1416" y="1"/>
                    <a:pt x="1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3660;p58">
              <a:extLst>
                <a:ext uri="{FF2B5EF4-FFF2-40B4-BE49-F238E27FC236}">
                  <a16:creationId xmlns:a16="http://schemas.microsoft.com/office/drawing/2014/main" id="{BA5A5980-17BB-EE8F-D582-B4C897251290}"/>
                </a:ext>
              </a:extLst>
            </p:cNvPr>
            <p:cNvSpPr/>
            <p:nvPr/>
          </p:nvSpPr>
          <p:spPr>
            <a:xfrm>
              <a:off x="2380300" y="2714725"/>
              <a:ext cx="61950" cy="177500"/>
            </a:xfrm>
            <a:custGeom>
              <a:avLst/>
              <a:gdLst/>
              <a:ahLst/>
              <a:cxnLst/>
              <a:rect l="l" t="t" r="r" b="b"/>
              <a:pathLst>
                <a:path w="2478" h="7100" extrusionOk="0">
                  <a:moveTo>
                    <a:pt x="30" y="1"/>
                  </a:moveTo>
                  <a:cubicBezTo>
                    <a:pt x="15" y="1"/>
                    <a:pt x="0" y="30"/>
                    <a:pt x="12" y="42"/>
                  </a:cubicBezTo>
                  <a:cubicBezTo>
                    <a:pt x="710" y="895"/>
                    <a:pt x="1020" y="2058"/>
                    <a:pt x="1082" y="3144"/>
                  </a:cubicBezTo>
                  <a:cubicBezTo>
                    <a:pt x="1098" y="3811"/>
                    <a:pt x="1051" y="4462"/>
                    <a:pt x="958" y="5129"/>
                  </a:cubicBezTo>
                  <a:cubicBezTo>
                    <a:pt x="865" y="5765"/>
                    <a:pt x="694" y="6401"/>
                    <a:pt x="586" y="7037"/>
                  </a:cubicBezTo>
                  <a:cubicBezTo>
                    <a:pt x="586" y="7068"/>
                    <a:pt x="617" y="7099"/>
                    <a:pt x="632" y="7099"/>
                  </a:cubicBezTo>
                  <a:cubicBezTo>
                    <a:pt x="648" y="7099"/>
                    <a:pt x="694" y="7084"/>
                    <a:pt x="694" y="7068"/>
                  </a:cubicBezTo>
                  <a:cubicBezTo>
                    <a:pt x="880" y="6386"/>
                    <a:pt x="1036" y="5688"/>
                    <a:pt x="1129" y="4974"/>
                  </a:cubicBezTo>
                  <a:cubicBezTo>
                    <a:pt x="1175" y="4773"/>
                    <a:pt x="1191" y="4556"/>
                    <a:pt x="1253" y="4369"/>
                  </a:cubicBezTo>
                  <a:cubicBezTo>
                    <a:pt x="1982" y="3687"/>
                    <a:pt x="2338" y="3036"/>
                    <a:pt x="2478" y="1748"/>
                  </a:cubicBezTo>
                  <a:cubicBezTo>
                    <a:pt x="2478" y="1707"/>
                    <a:pt x="2464" y="1686"/>
                    <a:pt x="2446" y="1686"/>
                  </a:cubicBezTo>
                  <a:cubicBezTo>
                    <a:pt x="2437" y="1686"/>
                    <a:pt x="2426" y="1691"/>
                    <a:pt x="2416" y="1702"/>
                  </a:cubicBezTo>
                  <a:cubicBezTo>
                    <a:pt x="1656" y="2415"/>
                    <a:pt x="1439" y="3206"/>
                    <a:pt x="1253" y="3889"/>
                  </a:cubicBezTo>
                  <a:cubicBezTo>
                    <a:pt x="1253" y="3687"/>
                    <a:pt x="1470" y="1655"/>
                    <a:pt x="43" y="11"/>
                  </a:cubicBezTo>
                  <a:cubicBezTo>
                    <a:pt x="39" y="4"/>
                    <a:pt x="35" y="1"/>
                    <a:pt x="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3661;p58">
              <a:extLst>
                <a:ext uri="{FF2B5EF4-FFF2-40B4-BE49-F238E27FC236}">
                  <a16:creationId xmlns:a16="http://schemas.microsoft.com/office/drawing/2014/main" id="{2EB69653-F3E1-1AAF-8639-13D8C7F120A7}"/>
                </a:ext>
              </a:extLst>
            </p:cNvPr>
            <p:cNvSpPr/>
            <p:nvPr/>
          </p:nvSpPr>
          <p:spPr>
            <a:xfrm>
              <a:off x="2348800" y="2676175"/>
              <a:ext cx="48100" cy="52725"/>
            </a:xfrm>
            <a:custGeom>
              <a:avLst/>
              <a:gdLst/>
              <a:ahLst/>
              <a:cxnLst/>
              <a:rect l="l" t="t" r="r" b="b"/>
              <a:pathLst>
                <a:path w="1924" h="2109" extrusionOk="0">
                  <a:moveTo>
                    <a:pt x="930" y="0"/>
                  </a:moveTo>
                  <a:cubicBezTo>
                    <a:pt x="920" y="0"/>
                    <a:pt x="910" y="1"/>
                    <a:pt x="900" y="2"/>
                  </a:cubicBezTo>
                  <a:cubicBezTo>
                    <a:pt x="589" y="33"/>
                    <a:pt x="900" y="545"/>
                    <a:pt x="993" y="716"/>
                  </a:cubicBezTo>
                  <a:cubicBezTo>
                    <a:pt x="854" y="656"/>
                    <a:pt x="675" y="611"/>
                    <a:pt x="509" y="611"/>
                  </a:cubicBezTo>
                  <a:cubicBezTo>
                    <a:pt x="286" y="611"/>
                    <a:pt x="85" y="693"/>
                    <a:pt x="31" y="933"/>
                  </a:cubicBezTo>
                  <a:lnTo>
                    <a:pt x="31" y="948"/>
                  </a:lnTo>
                  <a:cubicBezTo>
                    <a:pt x="0" y="1057"/>
                    <a:pt x="78" y="1165"/>
                    <a:pt x="202" y="1181"/>
                  </a:cubicBezTo>
                  <a:cubicBezTo>
                    <a:pt x="278" y="1203"/>
                    <a:pt x="353" y="1209"/>
                    <a:pt x="428" y="1209"/>
                  </a:cubicBezTo>
                  <a:cubicBezTo>
                    <a:pt x="543" y="1209"/>
                    <a:pt x="656" y="1194"/>
                    <a:pt x="766" y="1194"/>
                  </a:cubicBezTo>
                  <a:cubicBezTo>
                    <a:pt x="790" y="1194"/>
                    <a:pt x="814" y="1195"/>
                    <a:pt x="838" y="1197"/>
                  </a:cubicBezTo>
                  <a:cubicBezTo>
                    <a:pt x="512" y="1274"/>
                    <a:pt x="78" y="1476"/>
                    <a:pt x="140" y="1832"/>
                  </a:cubicBezTo>
                  <a:lnTo>
                    <a:pt x="140" y="1863"/>
                  </a:lnTo>
                  <a:cubicBezTo>
                    <a:pt x="168" y="1961"/>
                    <a:pt x="258" y="2021"/>
                    <a:pt x="366" y="2021"/>
                  </a:cubicBezTo>
                  <a:cubicBezTo>
                    <a:pt x="378" y="2021"/>
                    <a:pt x="391" y="2020"/>
                    <a:pt x="403" y="2019"/>
                  </a:cubicBezTo>
                  <a:cubicBezTo>
                    <a:pt x="612" y="1992"/>
                    <a:pt x="887" y="1758"/>
                    <a:pt x="1126" y="1758"/>
                  </a:cubicBezTo>
                  <a:cubicBezTo>
                    <a:pt x="1171" y="1758"/>
                    <a:pt x="1215" y="1766"/>
                    <a:pt x="1256" y="1786"/>
                  </a:cubicBezTo>
                  <a:cubicBezTo>
                    <a:pt x="1363" y="1892"/>
                    <a:pt x="1491" y="2108"/>
                    <a:pt x="1611" y="2108"/>
                  </a:cubicBezTo>
                  <a:cubicBezTo>
                    <a:pt x="1666" y="2108"/>
                    <a:pt x="1720" y="2063"/>
                    <a:pt x="1768" y="1941"/>
                  </a:cubicBezTo>
                  <a:cubicBezTo>
                    <a:pt x="1923" y="1631"/>
                    <a:pt x="1768" y="1181"/>
                    <a:pt x="1613" y="855"/>
                  </a:cubicBezTo>
                  <a:cubicBezTo>
                    <a:pt x="1523" y="645"/>
                    <a:pt x="1230" y="0"/>
                    <a:pt x="9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3662;p58">
              <a:extLst>
                <a:ext uri="{FF2B5EF4-FFF2-40B4-BE49-F238E27FC236}">
                  <a16:creationId xmlns:a16="http://schemas.microsoft.com/office/drawing/2014/main" id="{33842C0E-A6FE-301A-5524-A841332719F9}"/>
                </a:ext>
              </a:extLst>
            </p:cNvPr>
            <p:cNvSpPr/>
            <p:nvPr/>
          </p:nvSpPr>
          <p:spPr>
            <a:xfrm>
              <a:off x="2348800" y="2676175"/>
              <a:ext cx="48100" cy="52725"/>
            </a:xfrm>
            <a:custGeom>
              <a:avLst/>
              <a:gdLst/>
              <a:ahLst/>
              <a:cxnLst/>
              <a:rect l="l" t="t" r="r" b="b"/>
              <a:pathLst>
                <a:path w="1924" h="2109" extrusionOk="0">
                  <a:moveTo>
                    <a:pt x="930" y="0"/>
                  </a:moveTo>
                  <a:cubicBezTo>
                    <a:pt x="920" y="0"/>
                    <a:pt x="910" y="1"/>
                    <a:pt x="900" y="2"/>
                  </a:cubicBezTo>
                  <a:cubicBezTo>
                    <a:pt x="589" y="33"/>
                    <a:pt x="900" y="545"/>
                    <a:pt x="993" y="716"/>
                  </a:cubicBezTo>
                  <a:cubicBezTo>
                    <a:pt x="854" y="656"/>
                    <a:pt x="675" y="611"/>
                    <a:pt x="509" y="611"/>
                  </a:cubicBezTo>
                  <a:cubicBezTo>
                    <a:pt x="286" y="611"/>
                    <a:pt x="85" y="693"/>
                    <a:pt x="31" y="933"/>
                  </a:cubicBezTo>
                  <a:lnTo>
                    <a:pt x="31" y="948"/>
                  </a:lnTo>
                  <a:cubicBezTo>
                    <a:pt x="0" y="1057"/>
                    <a:pt x="78" y="1165"/>
                    <a:pt x="202" y="1181"/>
                  </a:cubicBezTo>
                  <a:cubicBezTo>
                    <a:pt x="278" y="1203"/>
                    <a:pt x="353" y="1209"/>
                    <a:pt x="428" y="1209"/>
                  </a:cubicBezTo>
                  <a:cubicBezTo>
                    <a:pt x="543" y="1209"/>
                    <a:pt x="656" y="1194"/>
                    <a:pt x="766" y="1194"/>
                  </a:cubicBezTo>
                  <a:cubicBezTo>
                    <a:pt x="790" y="1194"/>
                    <a:pt x="814" y="1195"/>
                    <a:pt x="838" y="1197"/>
                  </a:cubicBezTo>
                  <a:cubicBezTo>
                    <a:pt x="512" y="1274"/>
                    <a:pt x="78" y="1476"/>
                    <a:pt x="140" y="1832"/>
                  </a:cubicBezTo>
                  <a:lnTo>
                    <a:pt x="140" y="1863"/>
                  </a:lnTo>
                  <a:cubicBezTo>
                    <a:pt x="168" y="1961"/>
                    <a:pt x="258" y="2021"/>
                    <a:pt x="366" y="2021"/>
                  </a:cubicBezTo>
                  <a:cubicBezTo>
                    <a:pt x="378" y="2021"/>
                    <a:pt x="391" y="2020"/>
                    <a:pt x="403" y="2019"/>
                  </a:cubicBezTo>
                  <a:cubicBezTo>
                    <a:pt x="612" y="1992"/>
                    <a:pt x="887" y="1758"/>
                    <a:pt x="1126" y="1758"/>
                  </a:cubicBezTo>
                  <a:cubicBezTo>
                    <a:pt x="1171" y="1758"/>
                    <a:pt x="1215" y="1766"/>
                    <a:pt x="1256" y="1786"/>
                  </a:cubicBezTo>
                  <a:cubicBezTo>
                    <a:pt x="1363" y="1892"/>
                    <a:pt x="1491" y="2108"/>
                    <a:pt x="1611" y="2108"/>
                  </a:cubicBezTo>
                  <a:cubicBezTo>
                    <a:pt x="1666" y="2108"/>
                    <a:pt x="1720" y="2063"/>
                    <a:pt x="1768" y="1941"/>
                  </a:cubicBezTo>
                  <a:cubicBezTo>
                    <a:pt x="1923" y="1631"/>
                    <a:pt x="1768" y="1181"/>
                    <a:pt x="1613" y="855"/>
                  </a:cubicBezTo>
                  <a:cubicBezTo>
                    <a:pt x="1523" y="645"/>
                    <a:pt x="1230" y="0"/>
                    <a:pt x="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3663;p58">
              <a:extLst>
                <a:ext uri="{FF2B5EF4-FFF2-40B4-BE49-F238E27FC236}">
                  <a16:creationId xmlns:a16="http://schemas.microsoft.com/office/drawing/2014/main" id="{2FE14DAD-D06E-D3FE-5C55-DD26AA2A827A}"/>
                </a:ext>
              </a:extLst>
            </p:cNvPr>
            <p:cNvSpPr/>
            <p:nvPr/>
          </p:nvSpPr>
          <p:spPr>
            <a:xfrm>
              <a:off x="2356925" y="2685400"/>
              <a:ext cx="40750" cy="44100"/>
            </a:xfrm>
            <a:custGeom>
              <a:avLst/>
              <a:gdLst/>
              <a:ahLst/>
              <a:cxnLst/>
              <a:rect l="l" t="t" r="r" b="b"/>
              <a:pathLst>
                <a:path w="1630" h="1764" extrusionOk="0">
                  <a:moveTo>
                    <a:pt x="475" y="1"/>
                  </a:moveTo>
                  <a:cubicBezTo>
                    <a:pt x="425" y="1"/>
                    <a:pt x="385" y="21"/>
                    <a:pt x="358" y="68"/>
                  </a:cubicBezTo>
                  <a:cubicBezTo>
                    <a:pt x="233" y="300"/>
                    <a:pt x="652" y="641"/>
                    <a:pt x="869" y="828"/>
                  </a:cubicBezTo>
                  <a:cubicBezTo>
                    <a:pt x="737" y="786"/>
                    <a:pt x="553" y="750"/>
                    <a:pt x="387" y="750"/>
                  </a:cubicBezTo>
                  <a:cubicBezTo>
                    <a:pt x="184" y="750"/>
                    <a:pt x="9" y="804"/>
                    <a:pt x="1" y="967"/>
                  </a:cubicBezTo>
                  <a:cubicBezTo>
                    <a:pt x="1" y="1122"/>
                    <a:pt x="714" y="1200"/>
                    <a:pt x="962" y="1510"/>
                  </a:cubicBezTo>
                  <a:cubicBezTo>
                    <a:pt x="1005" y="1538"/>
                    <a:pt x="1166" y="1764"/>
                    <a:pt x="1312" y="1764"/>
                  </a:cubicBezTo>
                  <a:cubicBezTo>
                    <a:pt x="1325" y="1764"/>
                    <a:pt x="1338" y="1762"/>
                    <a:pt x="1350" y="1758"/>
                  </a:cubicBezTo>
                  <a:cubicBezTo>
                    <a:pt x="1443" y="1727"/>
                    <a:pt x="1629" y="1386"/>
                    <a:pt x="1335" y="828"/>
                  </a:cubicBezTo>
                  <a:cubicBezTo>
                    <a:pt x="1143" y="456"/>
                    <a:pt x="708" y="1"/>
                    <a:pt x="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3664;p58">
              <a:extLst>
                <a:ext uri="{FF2B5EF4-FFF2-40B4-BE49-F238E27FC236}">
                  <a16:creationId xmlns:a16="http://schemas.microsoft.com/office/drawing/2014/main" id="{C6EA4F3F-83C2-9B2A-36D5-0D45A9F7CC66}"/>
                </a:ext>
              </a:extLst>
            </p:cNvPr>
            <p:cNvSpPr/>
            <p:nvPr/>
          </p:nvSpPr>
          <p:spPr>
            <a:xfrm>
              <a:off x="2352275" y="2848775"/>
              <a:ext cx="95425" cy="119425"/>
            </a:xfrm>
            <a:custGeom>
              <a:avLst/>
              <a:gdLst/>
              <a:ahLst/>
              <a:cxnLst/>
              <a:rect l="l" t="t" r="r" b="b"/>
              <a:pathLst>
                <a:path w="3817" h="4777" extrusionOk="0">
                  <a:moveTo>
                    <a:pt x="807" y="0"/>
                  </a:moveTo>
                  <a:cubicBezTo>
                    <a:pt x="807" y="0"/>
                    <a:pt x="78" y="4358"/>
                    <a:pt x="1" y="4777"/>
                  </a:cubicBezTo>
                  <a:lnTo>
                    <a:pt x="3816" y="4777"/>
                  </a:lnTo>
                  <a:lnTo>
                    <a:pt x="32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3665;p58">
              <a:extLst>
                <a:ext uri="{FF2B5EF4-FFF2-40B4-BE49-F238E27FC236}">
                  <a16:creationId xmlns:a16="http://schemas.microsoft.com/office/drawing/2014/main" id="{2AE64272-B4BC-7EBB-D67C-A57C0F7EA015}"/>
                </a:ext>
              </a:extLst>
            </p:cNvPr>
            <p:cNvSpPr/>
            <p:nvPr/>
          </p:nvSpPr>
          <p:spPr>
            <a:xfrm>
              <a:off x="1930425" y="2079500"/>
              <a:ext cx="554475" cy="554475"/>
            </a:xfrm>
            <a:custGeom>
              <a:avLst/>
              <a:gdLst/>
              <a:ahLst/>
              <a:cxnLst/>
              <a:rect l="l" t="t" r="r" b="b"/>
              <a:pathLst>
                <a:path w="22179" h="22179" extrusionOk="0">
                  <a:moveTo>
                    <a:pt x="0" y="0"/>
                  </a:moveTo>
                  <a:lnTo>
                    <a:pt x="0" y="22179"/>
                  </a:lnTo>
                  <a:lnTo>
                    <a:pt x="6142" y="22179"/>
                  </a:lnTo>
                  <a:lnTo>
                    <a:pt x="6142" y="20953"/>
                  </a:lnTo>
                  <a:cubicBezTo>
                    <a:pt x="6142" y="20488"/>
                    <a:pt x="6530" y="20100"/>
                    <a:pt x="7011" y="20085"/>
                  </a:cubicBezTo>
                  <a:cubicBezTo>
                    <a:pt x="7030" y="20084"/>
                    <a:pt x="7049" y="20083"/>
                    <a:pt x="7068" y="20083"/>
                  </a:cubicBezTo>
                  <a:cubicBezTo>
                    <a:pt x="7552" y="20083"/>
                    <a:pt x="7926" y="20461"/>
                    <a:pt x="7941" y="20953"/>
                  </a:cubicBezTo>
                  <a:lnTo>
                    <a:pt x="7941" y="22179"/>
                  </a:lnTo>
                  <a:lnTo>
                    <a:pt x="22148" y="22179"/>
                  </a:lnTo>
                  <a:lnTo>
                    <a:pt x="22148" y="9445"/>
                  </a:lnTo>
                  <a:lnTo>
                    <a:pt x="20783" y="9445"/>
                  </a:lnTo>
                  <a:cubicBezTo>
                    <a:pt x="20271" y="9414"/>
                    <a:pt x="19884" y="9011"/>
                    <a:pt x="19884" y="8530"/>
                  </a:cubicBezTo>
                  <a:cubicBezTo>
                    <a:pt x="19884" y="8049"/>
                    <a:pt x="20271" y="7631"/>
                    <a:pt x="20799" y="7615"/>
                  </a:cubicBezTo>
                  <a:lnTo>
                    <a:pt x="22179" y="7615"/>
                  </a:lnTo>
                  <a:lnTo>
                    <a:pt x="22179" y="0"/>
                  </a:lnTo>
                  <a:close/>
                </a:path>
              </a:pathLst>
            </a:custGeom>
            <a:solidFill>
              <a:srgbClr val="2E2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3666;p58">
              <a:extLst>
                <a:ext uri="{FF2B5EF4-FFF2-40B4-BE49-F238E27FC236}">
                  <a16:creationId xmlns:a16="http://schemas.microsoft.com/office/drawing/2014/main" id="{4852387B-53B9-F7BD-2A58-A47E58EB8201}"/>
                </a:ext>
              </a:extLst>
            </p:cNvPr>
            <p:cNvSpPr/>
            <p:nvPr/>
          </p:nvSpPr>
          <p:spPr>
            <a:xfrm>
              <a:off x="2337925" y="2458300"/>
              <a:ext cx="84175" cy="58200"/>
            </a:xfrm>
            <a:custGeom>
              <a:avLst/>
              <a:gdLst/>
              <a:ahLst/>
              <a:cxnLst/>
              <a:rect l="l" t="t" r="r" b="b"/>
              <a:pathLst>
                <a:path w="3367" h="2328" extrusionOk="0">
                  <a:moveTo>
                    <a:pt x="528" y="1"/>
                  </a:moveTo>
                  <a:lnTo>
                    <a:pt x="528" y="140"/>
                  </a:lnTo>
                  <a:lnTo>
                    <a:pt x="1" y="140"/>
                  </a:lnTo>
                  <a:lnTo>
                    <a:pt x="1" y="389"/>
                  </a:lnTo>
                  <a:lnTo>
                    <a:pt x="528" y="389"/>
                  </a:lnTo>
                  <a:lnTo>
                    <a:pt x="528" y="590"/>
                  </a:lnTo>
                  <a:lnTo>
                    <a:pt x="1" y="590"/>
                  </a:lnTo>
                  <a:lnTo>
                    <a:pt x="1" y="838"/>
                  </a:lnTo>
                  <a:lnTo>
                    <a:pt x="528" y="838"/>
                  </a:lnTo>
                  <a:lnTo>
                    <a:pt x="528" y="1056"/>
                  </a:lnTo>
                  <a:lnTo>
                    <a:pt x="1" y="1056"/>
                  </a:lnTo>
                  <a:lnTo>
                    <a:pt x="1" y="1304"/>
                  </a:lnTo>
                  <a:lnTo>
                    <a:pt x="528" y="1304"/>
                  </a:lnTo>
                  <a:lnTo>
                    <a:pt x="528" y="1505"/>
                  </a:lnTo>
                  <a:lnTo>
                    <a:pt x="1" y="1505"/>
                  </a:lnTo>
                  <a:lnTo>
                    <a:pt x="1" y="1753"/>
                  </a:lnTo>
                  <a:lnTo>
                    <a:pt x="528" y="1753"/>
                  </a:lnTo>
                  <a:lnTo>
                    <a:pt x="528" y="1940"/>
                  </a:lnTo>
                  <a:lnTo>
                    <a:pt x="1" y="1940"/>
                  </a:lnTo>
                  <a:lnTo>
                    <a:pt x="1" y="2203"/>
                  </a:lnTo>
                  <a:lnTo>
                    <a:pt x="528" y="2203"/>
                  </a:lnTo>
                  <a:lnTo>
                    <a:pt x="528" y="2327"/>
                  </a:lnTo>
                  <a:lnTo>
                    <a:pt x="2855" y="2327"/>
                  </a:lnTo>
                  <a:lnTo>
                    <a:pt x="2855" y="2203"/>
                  </a:lnTo>
                  <a:lnTo>
                    <a:pt x="3366" y="2203"/>
                  </a:lnTo>
                  <a:lnTo>
                    <a:pt x="3366" y="1940"/>
                  </a:lnTo>
                  <a:lnTo>
                    <a:pt x="2855" y="1940"/>
                  </a:lnTo>
                  <a:lnTo>
                    <a:pt x="2855" y="1753"/>
                  </a:lnTo>
                  <a:lnTo>
                    <a:pt x="3366" y="1753"/>
                  </a:lnTo>
                  <a:lnTo>
                    <a:pt x="3366" y="1505"/>
                  </a:lnTo>
                  <a:lnTo>
                    <a:pt x="2855" y="1505"/>
                  </a:lnTo>
                  <a:lnTo>
                    <a:pt x="2855" y="1304"/>
                  </a:lnTo>
                  <a:lnTo>
                    <a:pt x="3366" y="1304"/>
                  </a:lnTo>
                  <a:lnTo>
                    <a:pt x="3366" y="1056"/>
                  </a:lnTo>
                  <a:lnTo>
                    <a:pt x="2855" y="1056"/>
                  </a:lnTo>
                  <a:lnTo>
                    <a:pt x="2855" y="838"/>
                  </a:lnTo>
                  <a:lnTo>
                    <a:pt x="3366" y="838"/>
                  </a:lnTo>
                  <a:lnTo>
                    <a:pt x="3366" y="590"/>
                  </a:lnTo>
                  <a:lnTo>
                    <a:pt x="2855" y="590"/>
                  </a:lnTo>
                  <a:lnTo>
                    <a:pt x="2855" y="389"/>
                  </a:lnTo>
                  <a:lnTo>
                    <a:pt x="3366" y="389"/>
                  </a:lnTo>
                  <a:lnTo>
                    <a:pt x="3366" y="140"/>
                  </a:lnTo>
                  <a:lnTo>
                    <a:pt x="2855" y="140"/>
                  </a:lnTo>
                  <a:lnTo>
                    <a:pt x="28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3667;p58">
              <a:extLst>
                <a:ext uri="{FF2B5EF4-FFF2-40B4-BE49-F238E27FC236}">
                  <a16:creationId xmlns:a16="http://schemas.microsoft.com/office/drawing/2014/main" id="{3A728D8D-E990-7913-CB52-549EB217CDC0}"/>
                </a:ext>
              </a:extLst>
            </p:cNvPr>
            <p:cNvSpPr/>
            <p:nvPr/>
          </p:nvSpPr>
          <p:spPr>
            <a:xfrm>
              <a:off x="2337925" y="2383475"/>
              <a:ext cx="84175" cy="58575"/>
            </a:xfrm>
            <a:custGeom>
              <a:avLst/>
              <a:gdLst/>
              <a:ahLst/>
              <a:cxnLst/>
              <a:rect l="l" t="t" r="r" b="b"/>
              <a:pathLst>
                <a:path w="3367" h="2343" extrusionOk="0">
                  <a:moveTo>
                    <a:pt x="528" y="1"/>
                  </a:moveTo>
                  <a:lnTo>
                    <a:pt x="528" y="125"/>
                  </a:lnTo>
                  <a:lnTo>
                    <a:pt x="1" y="125"/>
                  </a:lnTo>
                  <a:lnTo>
                    <a:pt x="1" y="388"/>
                  </a:lnTo>
                  <a:lnTo>
                    <a:pt x="528" y="388"/>
                  </a:lnTo>
                  <a:lnTo>
                    <a:pt x="528" y="590"/>
                  </a:lnTo>
                  <a:lnTo>
                    <a:pt x="1" y="590"/>
                  </a:lnTo>
                  <a:lnTo>
                    <a:pt x="1" y="854"/>
                  </a:lnTo>
                  <a:lnTo>
                    <a:pt x="528" y="854"/>
                  </a:lnTo>
                  <a:lnTo>
                    <a:pt x="528" y="1040"/>
                  </a:lnTo>
                  <a:lnTo>
                    <a:pt x="1" y="1040"/>
                  </a:lnTo>
                  <a:lnTo>
                    <a:pt x="1" y="1288"/>
                  </a:lnTo>
                  <a:lnTo>
                    <a:pt x="528" y="1288"/>
                  </a:lnTo>
                  <a:lnTo>
                    <a:pt x="528" y="1489"/>
                  </a:lnTo>
                  <a:lnTo>
                    <a:pt x="1" y="1489"/>
                  </a:lnTo>
                  <a:lnTo>
                    <a:pt x="1" y="1738"/>
                  </a:lnTo>
                  <a:lnTo>
                    <a:pt x="528" y="1738"/>
                  </a:lnTo>
                  <a:lnTo>
                    <a:pt x="528" y="1939"/>
                  </a:lnTo>
                  <a:lnTo>
                    <a:pt x="1" y="1939"/>
                  </a:lnTo>
                  <a:lnTo>
                    <a:pt x="1" y="2187"/>
                  </a:lnTo>
                  <a:lnTo>
                    <a:pt x="528" y="2187"/>
                  </a:lnTo>
                  <a:lnTo>
                    <a:pt x="528" y="2342"/>
                  </a:lnTo>
                  <a:lnTo>
                    <a:pt x="2855" y="2342"/>
                  </a:lnTo>
                  <a:lnTo>
                    <a:pt x="2855" y="2187"/>
                  </a:lnTo>
                  <a:lnTo>
                    <a:pt x="3366" y="2187"/>
                  </a:lnTo>
                  <a:lnTo>
                    <a:pt x="3366" y="1939"/>
                  </a:lnTo>
                  <a:lnTo>
                    <a:pt x="2855" y="1939"/>
                  </a:lnTo>
                  <a:lnTo>
                    <a:pt x="2855" y="1738"/>
                  </a:lnTo>
                  <a:lnTo>
                    <a:pt x="3366" y="1738"/>
                  </a:lnTo>
                  <a:lnTo>
                    <a:pt x="3366" y="1489"/>
                  </a:lnTo>
                  <a:lnTo>
                    <a:pt x="2855" y="1489"/>
                  </a:lnTo>
                  <a:lnTo>
                    <a:pt x="2855" y="1288"/>
                  </a:lnTo>
                  <a:lnTo>
                    <a:pt x="3366" y="1288"/>
                  </a:lnTo>
                  <a:lnTo>
                    <a:pt x="3366" y="1040"/>
                  </a:lnTo>
                  <a:lnTo>
                    <a:pt x="2855" y="1040"/>
                  </a:lnTo>
                  <a:lnTo>
                    <a:pt x="2855" y="854"/>
                  </a:lnTo>
                  <a:lnTo>
                    <a:pt x="3366" y="854"/>
                  </a:lnTo>
                  <a:lnTo>
                    <a:pt x="3366" y="590"/>
                  </a:lnTo>
                  <a:lnTo>
                    <a:pt x="2855" y="590"/>
                  </a:lnTo>
                  <a:lnTo>
                    <a:pt x="2855" y="388"/>
                  </a:lnTo>
                  <a:lnTo>
                    <a:pt x="3366" y="388"/>
                  </a:lnTo>
                  <a:lnTo>
                    <a:pt x="3366" y="125"/>
                  </a:lnTo>
                  <a:lnTo>
                    <a:pt x="2855" y="125"/>
                  </a:lnTo>
                  <a:lnTo>
                    <a:pt x="28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3668;p58">
              <a:extLst>
                <a:ext uri="{FF2B5EF4-FFF2-40B4-BE49-F238E27FC236}">
                  <a16:creationId xmlns:a16="http://schemas.microsoft.com/office/drawing/2014/main" id="{31FB56D6-5E23-9A51-5421-412C2774C6D2}"/>
                </a:ext>
              </a:extLst>
            </p:cNvPr>
            <p:cNvSpPr/>
            <p:nvPr/>
          </p:nvSpPr>
          <p:spPr>
            <a:xfrm>
              <a:off x="2010675" y="2455600"/>
              <a:ext cx="78350" cy="105100"/>
            </a:xfrm>
            <a:custGeom>
              <a:avLst/>
              <a:gdLst/>
              <a:ahLst/>
              <a:cxnLst/>
              <a:rect l="l" t="t" r="r" b="b"/>
              <a:pathLst>
                <a:path w="3134" h="4204" extrusionOk="0">
                  <a:moveTo>
                    <a:pt x="513" y="0"/>
                  </a:moveTo>
                  <a:lnTo>
                    <a:pt x="513" y="186"/>
                  </a:lnTo>
                  <a:lnTo>
                    <a:pt x="1" y="186"/>
                  </a:lnTo>
                  <a:lnTo>
                    <a:pt x="1" y="435"/>
                  </a:lnTo>
                  <a:lnTo>
                    <a:pt x="513" y="435"/>
                  </a:lnTo>
                  <a:lnTo>
                    <a:pt x="513" y="636"/>
                  </a:lnTo>
                  <a:lnTo>
                    <a:pt x="1" y="636"/>
                  </a:lnTo>
                  <a:lnTo>
                    <a:pt x="1" y="884"/>
                  </a:lnTo>
                  <a:lnTo>
                    <a:pt x="513" y="884"/>
                  </a:lnTo>
                  <a:lnTo>
                    <a:pt x="513" y="1086"/>
                  </a:lnTo>
                  <a:lnTo>
                    <a:pt x="1" y="1086"/>
                  </a:lnTo>
                  <a:lnTo>
                    <a:pt x="1" y="1334"/>
                  </a:lnTo>
                  <a:lnTo>
                    <a:pt x="513" y="1334"/>
                  </a:lnTo>
                  <a:lnTo>
                    <a:pt x="513" y="1536"/>
                  </a:lnTo>
                  <a:lnTo>
                    <a:pt x="1" y="1536"/>
                  </a:lnTo>
                  <a:lnTo>
                    <a:pt x="1" y="1784"/>
                  </a:lnTo>
                  <a:lnTo>
                    <a:pt x="513" y="1784"/>
                  </a:lnTo>
                  <a:lnTo>
                    <a:pt x="513" y="1970"/>
                  </a:lnTo>
                  <a:lnTo>
                    <a:pt x="1" y="1970"/>
                  </a:lnTo>
                  <a:lnTo>
                    <a:pt x="1" y="2234"/>
                  </a:lnTo>
                  <a:lnTo>
                    <a:pt x="513" y="2234"/>
                  </a:lnTo>
                  <a:lnTo>
                    <a:pt x="513" y="2420"/>
                  </a:lnTo>
                  <a:lnTo>
                    <a:pt x="1" y="2420"/>
                  </a:lnTo>
                  <a:lnTo>
                    <a:pt x="1" y="2699"/>
                  </a:lnTo>
                  <a:lnTo>
                    <a:pt x="513" y="2699"/>
                  </a:lnTo>
                  <a:lnTo>
                    <a:pt x="513" y="2885"/>
                  </a:lnTo>
                  <a:lnTo>
                    <a:pt x="1" y="2885"/>
                  </a:lnTo>
                  <a:lnTo>
                    <a:pt x="1" y="3133"/>
                  </a:lnTo>
                  <a:lnTo>
                    <a:pt x="513" y="3133"/>
                  </a:lnTo>
                  <a:lnTo>
                    <a:pt x="513" y="3335"/>
                  </a:lnTo>
                  <a:lnTo>
                    <a:pt x="1" y="3335"/>
                  </a:lnTo>
                  <a:lnTo>
                    <a:pt x="1" y="3583"/>
                  </a:lnTo>
                  <a:lnTo>
                    <a:pt x="513" y="3583"/>
                  </a:lnTo>
                  <a:lnTo>
                    <a:pt x="513" y="3785"/>
                  </a:lnTo>
                  <a:lnTo>
                    <a:pt x="1" y="3785"/>
                  </a:lnTo>
                  <a:lnTo>
                    <a:pt x="1" y="4017"/>
                  </a:lnTo>
                  <a:lnTo>
                    <a:pt x="513" y="4017"/>
                  </a:lnTo>
                  <a:lnTo>
                    <a:pt x="513" y="4203"/>
                  </a:lnTo>
                  <a:lnTo>
                    <a:pt x="2622" y="4203"/>
                  </a:lnTo>
                  <a:lnTo>
                    <a:pt x="2622" y="4017"/>
                  </a:lnTo>
                  <a:lnTo>
                    <a:pt x="3118" y="4017"/>
                  </a:lnTo>
                  <a:lnTo>
                    <a:pt x="3118" y="3754"/>
                  </a:lnTo>
                  <a:lnTo>
                    <a:pt x="2622" y="3754"/>
                  </a:lnTo>
                  <a:lnTo>
                    <a:pt x="2622" y="3568"/>
                  </a:lnTo>
                  <a:lnTo>
                    <a:pt x="3118" y="3568"/>
                  </a:lnTo>
                  <a:lnTo>
                    <a:pt x="3118" y="3319"/>
                  </a:lnTo>
                  <a:lnTo>
                    <a:pt x="2622" y="3319"/>
                  </a:lnTo>
                  <a:lnTo>
                    <a:pt x="2622" y="3118"/>
                  </a:lnTo>
                  <a:lnTo>
                    <a:pt x="3118" y="3118"/>
                  </a:lnTo>
                  <a:lnTo>
                    <a:pt x="3118" y="2870"/>
                  </a:lnTo>
                  <a:lnTo>
                    <a:pt x="2622" y="2870"/>
                  </a:lnTo>
                  <a:lnTo>
                    <a:pt x="2622" y="2668"/>
                  </a:lnTo>
                  <a:lnTo>
                    <a:pt x="3118" y="2668"/>
                  </a:lnTo>
                  <a:lnTo>
                    <a:pt x="3118" y="2420"/>
                  </a:lnTo>
                  <a:lnTo>
                    <a:pt x="2622" y="2420"/>
                  </a:lnTo>
                  <a:lnTo>
                    <a:pt x="2622" y="2234"/>
                  </a:lnTo>
                  <a:lnTo>
                    <a:pt x="3118" y="2234"/>
                  </a:lnTo>
                  <a:lnTo>
                    <a:pt x="3118" y="1970"/>
                  </a:lnTo>
                  <a:lnTo>
                    <a:pt x="2622" y="1970"/>
                  </a:lnTo>
                  <a:lnTo>
                    <a:pt x="2622" y="1784"/>
                  </a:lnTo>
                  <a:lnTo>
                    <a:pt x="3118" y="1784"/>
                  </a:lnTo>
                  <a:lnTo>
                    <a:pt x="3118" y="1536"/>
                  </a:lnTo>
                  <a:lnTo>
                    <a:pt x="2622" y="1536"/>
                  </a:lnTo>
                  <a:lnTo>
                    <a:pt x="2622" y="1334"/>
                  </a:lnTo>
                  <a:lnTo>
                    <a:pt x="3118" y="1334"/>
                  </a:lnTo>
                  <a:lnTo>
                    <a:pt x="3118" y="1086"/>
                  </a:lnTo>
                  <a:lnTo>
                    <a:pt x="2622" y="1086"/>
                  </a:lnTo>
                  <a:lnTo>
                    <a:pt x="2622" y="884"/>
                  </a:lnTo>
                  <a:lnTo>
                    <a:pt x="3118" y="884"/>
                  </a:lnTo>
                  <a:lnTo>
                    <a:pt x="3118" y="636"/>
                  </a:lnTo>
                  <a:lnTo>
                    <a:pt x="2622" y="636"/>
                  </a:lnTo>
                  <a:lnTo>
                    <a:pt x="2622" y="450"/>
                  </a:lnTo>
                  <a:lnTo>
                    <a:pt x="2622" y="435"/>
                  </a:lnTo>
                  <a:lnTo>
                    <a:pt x="3134" y="435"/>
                  </a:lnTo>
                  <a:lnTo>
                    <a:pt x="3134" y="186"/>
                  </a:lnTo>
                  <a:lnTo>
                    <a:pt x="2637" y="186"/>
                  </a:lnTo>
                  <a:lnTo>
                    <a:pt x="2637" y="0"/>
                  </a:lnTo>
                  <a:lnTo>
                    <a:pt x="1862" y="0"/>
                  </a:lnTo>
                  <a:cubicBezTo>
                    <a:pt x="1862" y="155"/>
                    <a:pt x="1722" y="279"/>
                    <a:pt x="1567" y="279"/>
                  </a:cubicBezTo>
                  <a:cubicBezTo>
                    <a:pt x="1412" y="279"/>
                    <a:pt x="1288" y="155"/>
                    <a:pt x="1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3669;p58">
              <a:extLst>
                <a:ext uri="{FF2B5EF4-FFF2-40B4-BE49-F238E27FC236}">
                  <a16:creationId xmlns:a16="http://schemas.microsoft.com/office/drawing/2014/main" id="{DD943916-8D5D-F912-FB1D-E82CC3C07F04}"/>
                </a:ext>
              </a:extLst>
            </p:cNvPr>
            <p:cNvSpPr/>
            <p:nvPr/>
          </p:nvSpPr>
          <p:spPr>
            <a:xfrm>
              <a:off x="2337925" y="2163250"/>
              <a:ext cx="84175" cy="58175"/>
            </a:xfrm>
            <a:custGeom>
              <a:avLst/>
              <a:gdLst/>
              <a:ahLst/>
              <a:cxnLst/>
              <a:rect l="l" t="t" r="r" b="b"/>
              <a:pathLst>
                <a:path w="3367" h="2327" extrusionOk="0">
                  <a:moveTo>
                    <a:pt x="528" y="0"/>
                  </a:moveTo>
                  <a:lnTo>
                    <a:pt x="528" y="140"/>
                  </a:lnTo>
                  <a:lnTo>
                    <a:pt x="1" y="140"/>
                  </a:lnTo>
                  <a:lnTo>
                    <a:pt x="1" y="388"/>
                  </a:lnTo>
                  <a:lnTo>
                    <a:pt x="528" y="388"/>
                  </a:lnTo>
                  <a:lnTo>
                    <a:pt x="528" y="589"/>
                  </a:lnTo>
                  <a:lnTo>
                    <a:pt x="1" y="589"/>
                  </a:lnTo>
                  <a:lnTo>
                    <a:pt x="1" y="838"/>
                  </a:lnTo>
                  <a:lnTo>
                    <a:pt x="528" y="838"/>
                  </a:lnTo>
                  <a:lnTo>
                    <a:pt x="528" y="1055"/>
                  </a:lnTo>
                  <a:lnTo>
                    <a:pt x="1" y="1055"/>
                  </a:lnTo>
                  <a:lnTo>
                    <a:pt x="1" y="1303"/>
                  </a:lnTo>
                  <a:lnTo>
                    <a:pt x="528" y="1303"/>
                  </a:lnTo>
                  <a:lnTo>
                    <a:pt x="528" y="1489"/>
                  </a:lnTo>
                  <a:lnTo>
                    <a:pt x="1" y="1489"/>
                  </a:lnTo>
                  <a:lnTo>
                    <a:pt x="1" y="1753"/>
                  </a:lnTo>
                  <a:lnTo>
                    <a:pt x="528" y="1753"/>
                  </a:lnTo>
                  <a:lnTo>
                    <a:pt x="528" y="1939"/>
                  </a:lnTo>
                  <a:lnTo>
                    <a:pt x="1" y="1939"/>
                  </a:lnTo>
                  <a:lnTo>
                    <a:pt x="1" y="2187"/>
                  </a:lnTo>
                  <a:lnTo>
                    <a:pt x="528" y="2187"/>
                  </a:lnTo>
                  <a:lnTo>
                    <a:pt x="528" y="2327"/>
                  </a:lnTo>
                  <a:lnTo>
                    <a:pt x="2855" y="2327"/>
                  </a:lnTo>
                  <a:lnTo>
                    <a:pt x="2855" y="2187"/>
                  </a:lnTo>
                  <a:lnTo>
                    <a:pt x="3366" y="2187"/>
                  </a:lnTo>
                  <a:lnTo>
                    <a:pt x="3366" y="1939"/>
                  </a:lnTo>
                  <a:lnTo>
                    <a:pt x="2855" y="1939"/>
                  </a:lnTo>
                  <a:lnTo>
                    <a:pt x="2855" y="1753"/>
                  </a:lnTo>
                  <a:lnTo>
                    <a:pt x="3366" y="1753"/>
                  </a:lnTo>
                  <a:lnTo>
                    <a:pt x="3366" y="1489"/>
                  </a:lnTo>
                  <a:lnTo>
                    <a:pt x="2855" y="1489"/>
                  </a:lnTo>
                  <a:lnTo>
                    <a:pt x="2855" y="1303"/>
                  </a:lnTo>
                  <a:lnTo>
                    <a:pt x="3366" y="1303"/>
                  </a:lnTo>
                  <a:lnTo>
                    <a:pt x="3366" y="1055"/>
                  </a:lnTo>
                  <a:lnTo>
                    <a:pt x="2855" y="1055"/>
                  </a:lnTo>
                  <a:lnTo>
                    <a:pt x="2855" y="838"/>
                  </a:lnTo>
                  <a:lnTo>
                    <a:pt x="3366" y="838"/>
                  </a:lnTo>
                  <a:lnTo>
                    <a:pt x="3366" y="589"/>
                  </a:lnTo>
                  <a:lnTo>
                    <a:pt x="2855" y="589"/>
                  </a:lnTo>
                  <a:lnTo>
                    <a:pt x="2855" y="388"/>
                  </a:lnTo>
                  <a:lnTo>
                    <a:pt x="3366" y="388"/>
                  </a:lnTo>
                  <a:lnTo>
                    <a:pt x="3366" y="140"/>
                  </a:lnTo>
                  <a:lnTo>
                    <a:pt x="2855" y="140"/>
                  </a:lnTo>
                  <a:lnTo>
                    <a:pt x="28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3670;p58">
              <a:extLst>
                <a:ext uri="{FF2B5EF4-FFF2-40B4-BE49-F238E27FC236}">
                  <a16:creationId xmlns:a16="http://schemas.microsoft.com/office/drawing/2014/main" id="{B4060D45-00B7-0E3F-5FF9-3657158DC866}"/>
                </a:ext>
              </a:extLst>
            </p:cNvPr>
            <p:cNvSpPr/>
            <p:nvPr/>
          </p:nvSpPr>
          <p:spPr>
            <a:xfrm>
              <a:off x="2037425" y="2165575"/>
              <a:ext cx="208250" cy="208625"/>
            </a:xfrm>
            <a:custGeom>
              <a:avLst/>
              <a:gdLst/>
              <a:ahLst/>
              <a:cxnLst/>
              <a:rect l="l" t="t" r="r" b="b"/>
              <a:pathLst>
                <a:path w="8330" h="8345" extrusionOk="0">
                  <a:moveTo>
                    <a:pt x="652" y="0"/>
                  </a:moveTo>
                  <a:lnTo>
                    <a:pt x="652" y="527"/>
                  </a:lnTo>
                  <a:lnTo>
                    <a:pt x="497" y="527"/>
                  </a:lnTo>
                  <a:lnTo>
                    <a:pt x="497" y="683"/>
                  </a:lnTo>
                  <a:lnTo>
                    <a:pt x="1" y="683"/>
                  </a:lnTo>
                  <a:lnTo>
                    <a:pt x="1" y="931"/>
                  </a:lnTo>
                  <a:lnTo>
                    <a:pt x="497" y="931"/>
                  </a:lnTo>
                  <a:lnTo>
                    <a:pt x="497" y="1132"/>
                  </a:lnTo>
                  <a:lnTo>
                    <a:pt x="1" y="1132"/>
                  </a:lnTo>
                  <a:lnTo>
                    <a:pt x="1" y="1381"/>
                  </a:lnTo>
                  <a:lnTo>
                    <a:pt x="497" y="1381"/>
                  </a:lnTo>
                  <a:lnTo>
                    <a:pt x="497" y="1582"/>
                  </a:lnTo>
                  <a:lnTo>
                    <a:pt x="1" y="1582"/>
                  </a:lnTo>
                  <a:lnTo>
                    <a:pt x="1" y="1830"/>
                  </a:lnTo>
                  <a:lnTo>
                    <a:pt x="497" y="1830"/>
                  </a:lnTo>
                  <a:lnTo>
                    <a:pt x="497" y="2016"/>
                  </a:lnTo>
                  <a:lnTo>
                    <a:pt x="1" y="2016"/>
                  </a:lnTo>
                  <a:lnTo>
                    <a:pt x="1" y="2280"/>
                  </a:lnTo>
                  <a:lnTo>
                    <a:pt x="497" y="2280"/>
                  </a:lnTo>
                  <a:lnTo>
                    <a:pt x="497" y="2466"/>
                  </a:lnTo>
                  <a:lnTo>
                    <a:pt x="1" y="2466"/>
                  </a:lnTo>
                  <a:lnTo>
                    <a:pt x="1" y="2745"/>
                  </a:lnTo>
                  <a:lnTo>
                    <a:pt x="497" y="2745"/>
                  </a:lnTo>
                  <a:lnTo>
                    <a:pt x="497" y="2931"/>
                  </a:lnTo>
                  <a:lnTo>
                    <a:pt x="1" y="2931"/>
                  </a:lnTo>
                  <a:lnTo>
                    <a:pt x="1" y="3180"/>
                  </a:lnTo>
                  <a:lnTo>
                    <a:pt x="497" y="3180"/>
                  </a:lnTo>
                  <a:lnTo>
                    <a:pt x="497" y="3381"/>
                  </a:lnTo>
                  <a:lnTo>
                    <a:pt x="1" y="3381"/>
                  </a:lnTo>
                  <a:lnTo>
                    <a:pt x="1" y="3629"/>
                  </a:lnTo>
                  <a:lnTo>
                    <a:pt x="497" y="3629"/>
                  </a:lnTo>
                  <a:lnTo>
                    <a:pt x="497" y="3831"/>
                  </a:lnTo>
                  <a:lnTo>
                    <a:pt x="1" y="3831"/>
                  </a:lnTo>
                  <a:lnTo>
                    <a:pt x="1" y="4079"/>
                  </a:lnTo>
                  <a:lnTo>
                    <a:pt x="497" y="4079"/>
                  </a:lnTo>
                  <a:lnTo>
                    <a:pt x="497" y="4265"/>
                  </a:lnTo>
                  <a:lnTo>
                    <a:pt x="1" y="4265"/>
                  </a:lnTo>
                  <a:lnTo>
                    <a:pt x="1" y="4529"/>
                  </a:lnTo>
                  <a:lnTo>
                    <a:pt x="497" y="4529"/>
                  </a:lnTo>
                  <a:lnTo>
                    <a:pt x="497" y="4715"/>
                  </a:lnTo>
                  <a:lnTo>
                    <a:pt x="1" y="4715"/>
                  </a:lnTo>
                  <a:lnTo>
                    <a:pt x="1" y="4994"/>
                  </a:lnTo>
                  <a:lnTo>
                    <a:pt x="497" y="4994"/>
                  </a:lnTo>
                  <a:lnTo>
                    <a:pt x="497" y="5180"/>
                  </a:lnTo>
                  <a:lnTo>
                    <a:pt x="1" y="5180"/>
                  </a:lnTo>
                  <a:lnTo>
                    <a:pt x="1" y="5429"/>
                  </a:lnTo>
                  <a:lnTo>
                    <a:pt x="497" y="5429"/>
                  </a:lnTo>
                  <a:lnTo>
                    <a:pt x="497" y="5630"/>
                  </a:lnTo>
                  <a:lnTo>
                    <a:pt x="1" y="5630"/>
                  </a:lnTo>
                  <a:lnTo>
                    <a:pt x="1" y="5878"/>
                  </a:lnTo>
                  <a:lnTo>
                    <a:pt x="497" y="5878"/>
                  </a:lnTo>
                  <a:lnTo>
                    <a:pt x="497" y="6080"/>
                  </a:lnTo>
                  <a:lnTo>
                    <a:pt x="1" y="6080"/>
                  </a:lnTo>
                  <a:lnTo>
                    <a:pt x="1" y="6328"/>
                  </a:lnTo>
                  <a:lnTo>
                    <a:pt x="497" y="6328"/>
                  </a:lnTo>
                  <a:lnTo>
                    <a:pt x="497" y="6514"/>
                  </a:lnTo>
                  <a:lnTo>
                    <a:pt x="1" y="6514"/>
                  </a:lnTo>
                  <a:lnTo>
                    <a:pt x="1" y="6778"/>
                  </a:lnTo>
                  <a:lnTo>
                    <a:pt x="497" y="6778"/>
                  </a:lnTo>
                  <a:lnTo>
                    <a:pt x="497" y="6964"/>
                  </a:lnTo>
                  <a:lnTo>
                    <a:pt x="1" y="6964"/>
                  </a:lnTo>
                  <a:lnTo>
                    <a:pt x="1" y="7243"/>
                  </a:lnTo>
                  <a:lnTo>
                    <a:pt x="497" y="7243"/>
                  </a:lnTo>
                  <a:lnTo>
                    <a:pt x="497" y="7429"/>
                  </a:lnTo>
                  <a:lnTo>
                    <a:pt x="1" y="7429"/>
                  </a:lnTo>
                  <a:lnTo>
                    <a:pt x="1" y="7677"/>
                  </a:lnTo>
                  <a:lnTo>
                    <a:pt x="497" y="7677"/>
                  </a:lnTo>
                  <a:lnTo>
                    <a:pt x="497" y="7832"/>
                  </a:lnTo>
                  <a:lnTo>
                    <a:pt x="652" y="7832"/>
                  </a:lnTo>
                  <a:lnTo>
                    <a:pt x="652" y="8344"/>
                  </a:lnTo>
                  <a:lnTo>
                    <a:pt x="916" y="8344"/>
                  </a:lnTo>
                  <a:lnTo>
                    <a:pt x="916" y="7832"/>
                  </a:lnTo>
                  <a:lnTo>
                    <a:pt x="1102" y="7832"/>
                  </a:lnTo>
                  <a:lnTo>
                    <a:pt x="1102" y="8344"/>
                  </a:lnTo>
                  <a:lnTo>
                    <a:pt x="1350" y="8344"/>
                  </a:lnTo>
                  <a:lnTo>
                    <a:pt x="1350" y="7832"/>
                  </a:lnTo>
                  <a:lnTo>
                    <a:pt x="1552" y="7832"/>
                  </a:lnTo>
                  <a:lnTo>
                    <a:pt x="1552" y="8344"/>
                  </a:lnTo>
                  <a:lnTo>
                    <a:pt x="1816" y="8344"/>
                  </a:lnTo>
                  <a:lnTo>
                    <a:pt x="1816" y="7832"/>
                  </a:lnTo>
                  <a:lnTo>
                    <a:pt x="2017" y="7832"/>
                  </a:lnTo>
                  <a:lnTo>
                    <a:pt x="2017" y="8344"/>
                  </a:lnTo>
                  <a:lnTo>
                    <a:pt x="2265" y="8344"/>
                  </a:lnTo>
                  <a:lnTo>
                    <a:pt x="2265" y="7832"/>
                  </a:lnTo>
                  <a:lnTo>
                    <a:pt x="2467" y="7832"/>
                  </a:lnTo>
                  <a:lnTo>
                    <a:pt x="2467" y="8344"/>
                  </a:lnTo>
                  <a:lnTo>
                    <a:pt x="2715" y="8344"/>
                  </a:lnTo>
                  <a:lnTo>
                    <a:pt x="2715" y="7832"/>
                  </a:lnTo>
                  <a:lnTo>
                    <a:pt x="2901" y="7832"/>
                  </a:lnTo>
                  <a:lnTo>
                    <a:pt x="2901" y="8344"/>
                  </a:lnTo>
                  <a:lnTo>
                    <a:pt x="3165" y="8344"/>
                  </a:lnTo>
                  <a:lnTo>
                    <a:pt x="3165" y="7832"/>
                  </a:lnTo>
                  <a:lnTo>
                    <a:pt x="3351" y="7832"/>
                  </a:lnTo>
                  <a:lnTo>
                    <a:pt x="3351" y="8344"/>
                  </a:lnTo>
                  <a:lnTo>
                    <a:pt x="3599" y="8344"/>
                  </a:lnTo>
                  <a:lnTo>
                    <a:pt x="3599" y="7832"/>
                  </a:lnTo>
                  <a:lnTo>
                    <a:pt x="3816" y="7832"/>
                  </a:lnTo>
                  <a:lnTo>
                    <a:pt x="3816" y="8344"/>
                  </a:lnTo>
                  <a:lnTo>
                    <a:pt x="4064" y="8344"/>
                  </a:lnTo>
                  <a:lnTo>
                    <a:pt x="4064" y="7832"/>
                  </a:lnTo>
                  <a:lnTo>
                    <a:pt x="4266" y="7832"/>
                  </a:lnTo>
                  <a:lnTo>
                    <a:pt x="4266" y="8344"/>
                  </a:lnTo>
                  <a:lnTo>
                    <a:pt x="4514" y="8344"/>
                  </a:lnTo>
                  <a:lnTo>
                    <a:pt x="4514" y="7832"/>
                  </a:lnTo>
                  <a:lnTo>
                    <a:pt x="4716" y="7832"/>
                  </a:lnTo>
                  <a:lnTo>
                    <a:pt x="4716" y="8344"/>
                  </a:lnTo>
                  <a:lnTo>
                    <a:pt x="4964" y="8344"/>
                  </a:lnTo>
                  <a:lnTo>
                    <a:pt x="4964" y="7832"/>
                  </a:lnTo>
                  <a:lnTo>
                    <a:pt x="5150" y="7832"/>
                  </a:lnTo>
                  <a:lnTo>
                    <a:pt x="5150" y="8344"/>
                  </a:lnTo>
                  <a:lnTo>
                    <a:pt x="5414" y="8344"/>
                  </a:lnTo>
                  <a:lnTo>
                    <a:pt x="5414" y="7832"/>
                  </a:lnTo>
                  <a:lnTo>
                    <a:pt x="5600" y="7832"/>
                  </a:lnTo>
                  <a:lnTo>
                    <a:pt x="5600" y="8344"/>
                  </a:lnTo>
                  <a:lnTo>
                    <a:pt x="5879" y="8344"/>
                  </a:lnTo>
                  <a:lnTo>
                    <a:pt x="5879" y="7832"/>
                  </a:lnTo>
                  <a:lnTo>
                    <a:pt x="6065" y="7832"/>
                  </a:lnTo>
                  <a:lnTo>
                    <a:pt x="6065" y="8344"/>
                  </a:lnTo>
                  <a:lnTo>
                    <a:pt x="6313" y="8344"/>
                  </a:lnTo>
                  <a:lnTo>
                    <a:pt x="6313" y="7832"/>
                  </a:lnTo>
                  <a:lnTo>
                    <a:pt x="6515" y="7832"/>
                  </a:lnTo>
                  <a:lnTo>
                    <a:pt x="6515" y="8344"/>
                  </a:lnTo>
                  <a:lnTo>
                    <a:pt x="6763" y="8344"/>
                  </a:lnTo>
                  <a:lnTo>
                    <a:pt x="6763" y="7832"/>
                  </a:lnTo>
                  <a:lnTo>
                    <a:pt x="6965" y="7832"/>
                  </a:lnTo>
                  <a:lnTo>
                    <a:pt x="6965" y="8344"/>
                  </a:lnTo>
                  <a:lnTo>
                    <a:pt x="7213" y="8344"/>
                  </a:lnTo>
                  <a:lnTo>
                    <a:pt x="7213" y="7832"/>
                  </a:lnTo>
                  <a:lnTo>
                    <a:pt x="7399" y="7832"/>
                  </a:lnTo>
                  <a:lnTo>
                    <a:pt x="7399" y="8344"/>
                  </a:lnTo>
                  <a:lnTo>
                    <a:pt x="7663" y="8344"/>
                  </a:lnTo>
                  <a:lnTo>
                    <a:pt x="7663" y="7832"/>
                  </a:lnTo>
                  <a:lnTo>
                    <a:pt x="7818" y="7832"/>
                  </a:lnTo>
                  <a:lnTo>
                    <a:pt x="7818" y="7677"/>
                  </a:lnTo>
                  <a:lnTo>
                    <a:pt x="8330" y="7677"/>
                  </a:lnTo>
                  <a:lnTo>
                    <a:pt x="8330" y="7429"/>
                  </a:lnTo>
                  <a:lnTo>
                    <a:pt x="7818" y="7429"/>
                  </a:lnTo>
                  <a:lnTo>
                    <a:pt x="7818" y="7243"/>
                  </a:lnTo>
                  <a:lnTo>
                    <a:pt x="8330" y="7243"/>
                  </a:lnTo>
                  <a:lnTo>
                    <a:pt x="8330" y="6964"/>
                  </a:lnTo>
                  <a:lnTo>
                    <a:pt x="7818" y="6964"/>
                  </a:lnTo>
                  <a:lnTo>
                    <a:pt x="7818" y="6778"/>
                  </a:lnTo>
                  <a:lnTo>
                    <a:pt x="8330" y="6778"/>
                  </a:lnTo>
                  <a:lnTo>
                    <a:pt x="8330" y="6514"/>
                  </a:lnTo>
                  <a:lnTo>
                    <a:pt x="7818" y="6514"/>
                  </a:lnTo>
                  <a:lnTo>
                    <a:pt x="7818" y="6328"/>
                  </a:lnTo>
                  <a:lnTo>
                    <a:pt x="8330" y="6328"/>
                  </a:lnTo>
                  <a:lnTo>
                    <a:pt x="8330" y="6080"/>
                  </a:lnTo>
                  <a:lnTo>
                    <a:pt x="7818" y="6080"/>
                  </a:lnTo>
                  <a:lnTo>
                    <a:pt x="7818" y="5878"/>
                  </a:lnTo>
                  <a:lnTo>
                    <a:pt x="8330" y="5878"/>
                  </a:lnTo>
                  <a:lnTo>
                    <a:pt x="8330" y="5630"/>
                  </a:lnTo>
                  <a:lnTo>
                    <a:pt x="7818" y="5630"/>
                  </a:lnTo>
                  <a:lnTo>
                    <a:pt x="7818" y="5429"/>
                  </a:lnTo>
                  <a:lnTo>
                    <a:pt x="8330" y="5429"/>
                  </a:lnTo>
                  <a:lnTo>
                    <a:pt x="8330" y="5180"/>
                  </a:lnTo>
                  <a:lnTo>
                    <a:pt x="7818" y="5180"/>
                  </a:lnTo>
                  <a:lnTo>
                    <a:pt x="7818" y="4994"/>
                  </a:lnTo>
                  <a:lnTo>
                    <a:pt x="8330" y="4994"/>
                  </a:lnTo>
                  <a:lnTo>
                    <a:pt x="8330" y="4715"/>
                  </a:lnTo>
                  <a:lnTo>
                    <a:pt x="7818" y="4715"/>
                  </a:lnTo>
                  <a:lnTo>
                    <a:pt x="7818" y="4529"/>
                  </a:lnTo>
                  <a:lnTo>
                    <a:pt x="8330" y="4529"/>
                  </a:lnTo>
                  <a:lnTo>
                    <a:pt x="8330" y="4265"/>
                  </a:lnTo>
                  <a:lnTo>
                    <a:pt x="7818" y="4265"/>
                  </a:lnTo>
                  <a:lnTo>
                    <a:pt x="7818" y="4079"/>
                  </a:lnTo>
                  <a:lnTo>
                    <a:pt x="8330" y="4079"/>
                  </a:lnTo>
                  <a:lnTo>
                    <a:pt x="8330" y="3831"/>
                  </a:lnTo>
                  <a:lnTo>
                    <a:pt x="7818" y="3831"/>
                  </a:lnTo>
                  <a:lnTo>
                    <a:pt x="7818" y="3629"/>
                  </a:lnTo>
                  <a:lnTo>
                    <a:pt x="8330" y="3629"/>
                  </a:lnTo>
                  <a:lnTo>
                    <a:pt x="8330" y="3381"/>
                  </a:lnTo>
                  <a:lnTo>
                    <a:pt x="7818" y="3381"/>
                  </a:lnTo>
                  <a:lnTo>
                    <a:pt x="7818" y="3180"/>
                  </a:lnTo>
                  <a:lnTo>
                    <a:pt x="8330" y="3180"/>
                  </a:lnTo>
                  <a:lnTo>
                    <a:pt x="8330" y="2931"/>
                  </a:lnTo>
                  <a:lnTo>
                    <a:pt x="7818" y="2931"/>
                  </a:lnTo>
                  <a:lnTo>
                    <a:pt x="7818" y="2745"/>
                  </a:lnTo>
                  <a:lnTo>
                    <a:pt x="8330" y="2745"/>
                  </a:lnTo>
                  <a:lnTo>
                    <a:pt x="8330" y="2466"/>
                  </a:lnTo>
                  <a:lnTo>
                    <a:pt x="7818" y="2466"/>
                  </a:lnTo>
                  <a:lnTo>
                    <a:pt x="7818" y="2280"/>
                  </a:lnTo>
                  <a:lnTo>
                    <a:pt x="8330" y="2280"/>
                  </a:lnTo>
                  <a:lnTo>
                    <a:pt x="8330" y="2016"/>
                  </a:lnTo>
                  <a:lnTo>
                    <a:pt x="7818" y="2016"/>
                  </a:lnTo>
                  <a:lnTo>
                    <a:pt x="7818" y="1830"/>
                  </a:lnTo>
                  <a:lnTo>
                    <a:pt x="8330" y="1830"/>
                  </a:lnTo>
                  <a:lnTo>
                    <a:pt x="8330" y="1582"/>
                  </a:lnTo>
                  <a:lnTo>
                    <a:pt x="7818" y="1582"/>
                  </a:lnTo>
                  <a:lnTo>
                    <a:pt x="7818" y="1381"/>
                  </a:lnTo>
                  <a:lnTo>
                    <a:pt x="8330" y="1381"/>
                  </a:lnTo>
                  <a:lnTo>
                    <a:pt x="8330" y="1132"/>
                  </a:lnTo>
                  <a:lnTo>
                    <a:pt x="7818" y="1132"/>
                  </a:lnTo>
                  <a:lnTo>
                    <a:pt x="7818" y="931"/>
                  </a:lnTo>
                  <a:lnTo>
                    <a:pt x="8330" y="931"/>
                  </a:lnTo>
                  <a:lnTo>
                    <a:pt x="8330" y="683"/>
                  </a:lnTo>
                  <a:lnTo>
                    <a:pt x="7818" y="683"/>
                  </a:lnTo>
                  <a:lnTo>
                    <a:pt x="7818" y="527"/>
                  </a:lnTo>
                  <a:lnTo>
                    <a:pt x="7663" y="527"/>
                  </a:lnTo>
                  <a:lnTo>
                    <a:pt x="7663" y="0"/>
                  </a:lnTo>
                  <a:lnTo>
                    <a:pt x="7399" y="0"/>
                  </a:lnTo>
                  <a:lnTo>
                    <a:pt x="7399" y="527"/>
                  </a:lnTo>
                  <a:lnTo>
                    <a:pt x="7213" y="527"/>
                  </a:lnTo>
                  <a:lnTo>
                    <a:pt x="7213" y="0"/>
                  </a:lnTo>
                  <a:lnTo>
                    <a:pt x="6965" y="0"/>
                  </a:lnTo>
                  <a:lnTo>
                    <a:pt x="6965" y="527"/>
                  </a:lnTo>
                  <a:lnTo>
                    <a:pt x="6763" y="527"/>
                  </a:lnTo>
                  <a:lnTo>
                    <a:pt x="6763" y="0"/>
                  </a:lnTo>
                  <a:lnTo>
                    <a:pt x="6515" y="0"/>
                  </a:lnTo>
                  <a:lnTo>
                    <a:pt x="6515" y="527"/>
                  </a:lnTo>
                  <a:lnTo>
                    <a:pt x="6313" y="527"/>
                  </a:lnTo>
                  <a:lnTo>
                    <a:pt x="6313" y="0"/>
                  </a:lnTo>
                  <a:lnTo>
                    <a:pt x="6065" y="0"/>
                  </a:lnTo>
                  <a:lnTo>
                    <a:pt x="6065" y="527"/>
                  </a:lnTo>
                  <a:lnTo>
                    <a:pt x="5879" y="527"/>
                  </a:lnTo>
                  <a:lnTo>
                    <a:pt x="5879" y="0"/>
                  </a:lnTo>
                  <a:lnTo>
                    <a:pt x="5600" y="0"/>
                  </a:lnTo>
                  <a:lnTo>
                    <a:pt x="5600" y="527"/>
                  </a:lnTo>
                  <a:lnTo>
                    <a:pt x="5414" y="527"/>
                  </a:lnTo>
                  <a:lnTo>
                    <a:pt x="5414" y="0"/>
                  </a:lnTo>
                  <a:lnTo>
                    <a:pt x="5150" y="0"/>
                  </a:lnTo>
                  <a:lnTo>
                    <a:pt x="5150" y="527"/>
                  </a:lnTo>
                  <a:lnTo>
                    <a:pt x="4964" y="527"/>
                  </a:lnTo>
                  <a:lnTo>
                    <a:pt x="4964" y="0"/>
                  </a:lnTo>
                  <a:lnTo>
                    <a:pt x="4716" y="0"/>
                  </a:lnTo>
                  <a:lnTo>
                    <a:pt x="4716" y="527"/>
                  </a:lnTo>
                  <a:lnTo>
                    <a:pt x="4514" y="527"/>
                  </a:lnTo>
                  <a:lnTo>
                    <a:pt x="4514" y="0"/>
                  </a:lnTo>
                  <a:lnTo>
                    <a:pt x="4266" y="0"/>
                  </a:lnTo>
                  <a:lnTo>
                    <a:pt x="4266" y="527"/>
                  </a:lnTo>
                  <a:lnTo>
                    <a:pt x="4064" y="527"/>
                  </a:lnTo>
                  <a:lnTo>
                    <a:pt x="4064" y="0"/>
                  </a:lnTo>
                  <a:lnTo>
                    <a:pt x="3816" y="0"/>
                  </a:lnTo>
                  <a:lnTo>
                    <a:pt x="3816" y="527"/>
                  </a:lnTo>
                  <a:lnTo>
                    <a:pt x="3599" y="527"/>
                  </a:lnTo>
                  <a:lnTo>
                    <a:pt x="3599" y="0"/>
                  </a:lnTo>
                  <a:lnTo>
                    <a:pt x="3351" y="0"/>
                  </a:lnTo>
                  <a:lnTo>
                    <a:pt x="3351" y="527"/>
                  </a:lnTo>
                  <a:lnTo>
                    <a:pt x="3165" y="527"/>
                  </a:lnTo>
                  <a:lnTo>
                    <a:pt x="3165" y="0"/>
                  </a:lnTo>
                  <a:lnTo>
                    <a:pt x="2901" y="0"/>
                  </a:lnTo>
                  <a:lnTo>
                    <a:pt x="2901" y="527"/>
                  </a:lnTo>
                  <a:lnTo>
                    <a:pt x="2715" y="527"/>
                  </a:lnTo>
                  <a:lnTo>
                    <a:pt x="2715" y="0"/>
                  </a:lnTo>
                  <a:lnTo>
                    <a:pt x="2467" y="0"/>
                  </a:lnTo>
                  <a:lnTo>
                    <a:pt x="2467" y="527"/>
                  </a:lnTo>
                  <a:lnTo>
                    <a:pt x="2265" y="527"/>
                  </a:lnTo>
                  <a:lnTo>
                    <a:pt x="2265" y="0"/>
                  </a:lnTo>
                  <a:lnTo>
                    <a:pt x="2017" y="0"/>
                  </a:lnTo>
                  <a:lnTo>
                    <a:pt x="2017" y="527"/>
                  </a:lnTo>
                  <a:lnTo>
                    <a:pt x="1816" y="527"/>
                  </a:lnTo>
                  <a:lnTo>
                    <a:pt x="1816" y="0"/>
                  </a:lnTo>
                  <a:lnTo>
                    <a:pt x="1552" y="0"/>
                  </a:lnTo>
                  <a:lnTo>
                    <a:pt x="1552" y="527"/>
                  </a:lnTo>
                  <a:lnTo>
                    <a:pt x="1350" y="527"/>
                  </a:lnTo>
                  <a:lnTo>
                    <a:pt x="1350" y="0"/>
                  </a:lnTo>
                  <a:lnTo>
                    <a:pt x="1102" y="0"/>
                  </a:lnTo>
                  <a:lnTo>
                    <a:pt x="1102" y="527"/>
                  </a:lnTo>
                  <a:lnTo>
                    <a:pt x="916" y="527"/>
                  </a:lnTo>
                  <a:lnTo>
                    <a:pt x="9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3671;p58">
              <a:extLst>
                <a:ext uri="{FF2B5EF4-FFF2-40B4-BE49-F238E27FC236}">
                  <a16:creationId xmlns:a16="http://schemas.microsoft.com/office/drawing/2014/main" id="{B4EDA874-DED2-F20D-21D9-2F9931F1D09B}"/>
                </a:ext>
              </a:extLst>
            </p:cNvPr>
            <p:cNvSpPr/>
            <p:nvPr/>
          </p:nvSpPr>
          <p:spPr>
            <a:xfrm>
              <a:off x="2047525" y="2176425"/>
              <a:ext cx="182650" cy="182650"/>
            </a:xfrm>
            <a:custGeom>
              <a:avLst/>
              <a:gdLst/>
              <a:ahLst/>
              <a:cxnLst/>
              <a:rect l="l" t="t" r="r" b="b"/>
              <a:pathLst>
                <a:path w="7306" h="7306" extrusionOk="0">
                  <a:moveTo>
                    <a:pt x="0" y="0"/>
                  </a:moveTo>
                  <a:lnTo>
                    <a:pt x="0" y="7305"/>
                  </a:lnTo>
                  <a:lnTo>
                    <a:pt x="7305" y="7305"/>
                  </a:lnTo>
                  <a:lnTo>
                    <a:pt x="73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3672;p58">
              <a:extLst>
                <a:ext uri="{FF2B5EF4-FFF2-40B4-BE49-F238E27FC236}">
                  <a16:creationId xmlns:a16="http://schemas.microsoft.com/office/drawing/2014/main" id="{7C3D2DEE-E2D3-9304-42EF-80409794E5CE}"/>
                </a:ext>
              </a:extLst>
            </p:cNvPr>
            <p:cNvSpPr/>
            <p:nvPr/>
          </p:nvSpPr>
          <p:spPr>
            <a:xfrm>
              <a:off x="2051400" y="2359050"/>
              <a:ext cx="6225" cy="12825"/>
            </a:xfrm>
            <a:custGeom>
              <a:avLst/>
              <a:gdLst/>
              <a:ahLst/>
              <a:cxnLst/>
              <a:rect l="l" t="t" r="r" b="b"/>
              <a:pathLst>
                <a:path w="249" h="513" extrusionOk="0">
                  <a:moveTo>
                    <a:pt x="0" y="0"/>
                  </a:moveTo>
                  <a:lnTo>
                    <a:pt x="0" y="512"/>
                  </a:lnTo>
                  <a:lnTo>
                    <a:pt x="248" y="512"/>
                  </a:lnTo>
                  <a:lnTo>
                    <a:pt x="2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3673;p58">
              <a:extLst>
                <a:ext uri="{FF2B5EF4-FFF2-40B4-BE49-F238E27FC236}">
                  <a16:creationId xmlns:a16="http://schemas.microsoft.com/office/drawing/2014/main" id="{8DF17EB8-3751-EED5-DDB8-6290DA1D0206}"/>
                </a:ext>
              </a:extLst>
            </p:cNvPr>
            <p:cNvSpPr/>
            <p:nvPr/>
          </p:nvSpPr>
          <p:spPr>
            <a:xfrm>
              <a:off x="2063025" y="2359050"/>
              <a:ext cx="6225" cy="12825"/>
            </a:xfrm>
            <a:custGeom>
              <a:avLst/>
              <a:gdLst/>
              <a:ahLst/>
              <a:cxnLst/>
              <a:rect l="l" t="t" r="r" b="b"/>
              <a:pathLst>
                <a:path w="249" h="513" extrusionOk="0">
                  <a:moveTo>
                    <a:pt x="1" y="0"/>
                  </a:moveTo>
                  <a:lnTo>
                    <a:pt x="1" y="512"/>
                  </a:lnTo>
                  <a:lnTo>
                    <a:pt x="249" y="512"/>
                  </a:lnTo>
                  <a:lnTo>
                    <a:pt x="2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3674;p58">
              <a:extLst>
                <a:ext uri="{FF2B5EF4-FFF2-40B4-BE49-F238E27FC236}">
                  <a16:creationId xmlns:a16="http://schemas.microsoft.com/office/drawing/2014/main" id="{E8DCCD9F-0BCD-E1D2-5B6E-A962D66423D8}"/>
                </a:ext>
              </a:extLst>
            </p:cNvPr>
            <p:cNvSpPr/>
            <p:nvPr/>
          </p:nvSpPr>
          <p:spPr>
            <a:xfrm>
              <a:off x="2074275" y="2359050"/>
              <a:ext cx="6225" cy="12825"/>
            </a:xfrm>
            <a:custGeom>
              <a:avLst/>
              <a:gdLst/>
              <a:ahLst/>
              <a:cxnLst/>
              <a:rect l="l" t="t" r="r" b="b"/>
              <a:pathLst>
                <a:path w="249" h="513" extrusionOk="0">
                  <a:moveTo>
                    <a:pt x="0" y="0"/>
                  </a:moveTo>
                  <a:lnTo>
                    <a:pt x="0" y="512"/>
                  </a:lnTo>
                  <a:lnTo>
                    <a:pt x="249" y="512"/>
                  </a:lnTo>
                  <a:lnTo>
                    <a:pt x="2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3675;p58">
              <a:extLst>
                <a:ext uri="{FF2B5EF4-FFF2-40B4-BE49-F238E27FC236}">
                  <a16:creationId xmlns:a16="http://schemas.microsoft.com/office/drawing/2014/main" id="{E558C02E-FE03-F7E5-9CAA-1A2DF16EFBBE}"/>
                </a:ext>
              </a:extLst>
            </p:cNvPr>
            <p:cNvSpPr/>
            <p:nvPr/>
          </p:nvSpPr>
          <p:spPr>
            <a:xfrm>
              <a:off x="2085525" y="2359050"/>
              <a:ext cx="6225" cy="12825"/>
            </a:xfrm>
            <a:custGeom>
              <a:avLst/>
              <a:gdLst/>
              <a:ahLst/>
              <a:cxnLst/>
              <a:rect l="l" t="t" r="r" b="b"/>
              <a:pathLst>
                <a:path w="249" h="513" extrusionOk="0">
                  <a:moveTo>
                    <a:pt x="0" y="0"/>
                  </a:moveTo>
                  <a:lnTo>
                    <a:pt x="0" y="512"/>
                  </a:lnTo>
                  <a:lnTo>
                    <a:pt x="248" y="512"/>
                  </a:lnTo>
                  <a:lnTo>
                    <a:pt x="2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3676;p58">
              <a:extLst>
                <a:ext uri="{FF2B5EF4-FFF2-40B4-BE49-F238E27FC236}">
                  <a16:creationId xmlns:a16="http://schemas.microsoft.com/office/drawing/2014/main" id="{B20BA1E0-6A7A-1192-02DB-3D7657AD0CCF}"/>
                </a:ext>
              </a:extLst>
            </p:cNvPr>
            <p:cNvSpPr/>
            <p:nvPr/>
          </p:nvSpPr>
          <p:spPr>
            <a:xfrm>
              <a:off x="2096375" y="2359050"/>
              <a:ext cx="6225" cy="12825"/>
            </a:xfrm>
            <a:custGeom>
              <a:avLst/>
              <a:gdLst/>
              <a:ahLst/>
              <a:cxnLst/>
              <a:rect l="l" t="t" r="r" b="b"/>
              <a:pathLst>
                <a:path w="249" h="513" extrusionOk="0">
                  <a:moveTo>
                    <a:pt x="0" y="0"/>
                  </a:moveTo>
                  <a:lnTo>
                    <a:pt x="0" y="512"/>
                  </a:lnTo>
                  <a:lnTo>
                    <a:pt x="249" y="512"/>
                  </a:lnTo>
                  <a:lnTo>
                    <a:pt x="2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3677;p58">
              <a:extLst>
                <a:ext uri="{FF2B5EF4-FFF2-40B4-BE49-F238E27FC236}">
                  <a16:creationId xmlns:a16="http://schemas.microsoft.com/office/drawing/2014/main" id="{A9CFC4EC-793A-FFCD-3367-39CA7174B767}"/>
                </a:ext>
              </a:extLst>
            </p:cNvPr>
            <p:cNvSpPr/>
            <p:nvPr/>
          </p:nvSpPr>
          <p:spPr>
            <a:xfrm>
              <a:off x="2107625" y="2359050"/>
              <a:ext cx="6225" cy="12825"/>
            </a:xfrm>
            <a:custGeom>
              <a:avLst/>
              <a:gdLst/>
              <a:ahLst/>
              <a:cxnLst/>
              <a:rect l="l" t="t" r="r" b="b"/>
              <a:pathLst>
                <a:path w="249" h="513" extrusionOk="0">
                  <a:moveTo>
                    <a:pt x="0" y="0"/>
                  </a:moveTo>
                  <a:lnTo>
                    <a:pt x="0" y="512"/>
                  </a:lnTo>
                  <a:lnTo>
                    <a:pt x="248" y="512"/>
                  </a:lnTo>
                  <a:lnTo>
                    <a:pt x="2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3678;p58">
              <a:extLst>
                <a:ext uri="{FF2B5EF4-FFF2-40B4-BE49-F238E27FC236}">
                  <a16:creationId xmlns:a16="http://schemas.microsoft.com/office/drawing/2014/main" id="{0791CB3C-4DF0-0312-61BE-4651EE35699F}"/>
                </a:ext>
              </a:extLst>
            </p:cNvPr>
            <p:cNvSpPr/>
            <p:nvPr/>
          </p:nvSpPr>
          <p:spPr>
            <a:xfrm>
              <a:off x="2119250" y="2359050"/>
              <a:ext cx="6225" cy="12825"/>
            </a:xfrm>
            <a:custGeom>
              <a:avLst/>
              <a:gdLst/>
              <a:ahLst/>
              <a:cxnLst/>
              <a:rect l="l" t="t" r="r" b="b"/>
              <a:pathLst>
                <a:path w="249" h="513" extrusionOk="0">
                  <a:moveTo>
                    <a:pt x="0" y="0"/>
                  </a:moveTo>
                  <a:lnTo>
                    <a:pt x="0" y="512"/>
                  </a:lnTo>
                  <a:lnTo>
                    <a:pt x="249" y="512"/>
                  </a:lnTo>
                  <a:lnTo>
                    <a:pt x="2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3679;p58">
              <a:extLst>
                <a:ext uri="{FF2B5EF4-FFF2-40B4-BE49-F238E27FC236}">
                  <a16:creationId xmlns:a16="http://schemas.microsoft.com/office/drawing/2014/main" id="{F2436D68-2493-3406-2296-BB5AEB5D4459}"/>
                </a:ext>
              </a:extLst>
            </p:cNvPr>
            <p:cNvSpPr/>
            <p:nvPr/>
          </p:nvSpPr>
          <p:spPr>
            <a:xfrm>
              <a:off x="2130500" y="2359050"/>
              <a:ext cx="6225" cy="12825"/>
            </a:xfrm>
            <a:custGeom>
              <a:avLst/>
              <a:gdLst/>
              <a:ahLst/>
              <a:cxnLst/>
              <a:rect l="l" t="t" r="r" b="b"/>
              <a:pathLst>
                <a:path w="249" h="513" extrusionOk="0">
                  <a:moveTo>
                    <a:pt x="0" y="0"/>
                  </a:moveTo>
                  <a:lnTo>
                    <a:pt x="0" y="512"/>
                  </a:lnTo>
                  <a:lnTo>
                    <a:pt x="248" y="512"/>
                  </a:lnTo>
                  <a:lnTo>
                    <a:pt x="2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3680;p58">
              <a:extLst>
                <a:ext uri="{FF2B5EF4-FFF2-40B4-BE49-F238E27FC236}">
                  <a16:creationId xmlns:a16="http://schemas.microsoft.com/office/drawing/2014/main" id="{5910C8B4-A2D2-2C80-D7D1-70BFE12CB948}"/>
                </a:ext>
              </a:extLst>
            </p:cNvPr>
            <p:cNvSpPr/>
            <p:nvPr/>
          </p:nvSpPr>
          <p:spPr>
            <a:xfrm>
              <a:off x="2141350" y="2359050"/>
              <a:ext cx="6625" cy="12825"/>
            </a:xfrm>
            <a:custGeom>
              <a:avLst/>
              <a:gdLst/>
              <a:ahLst/>
              <a:cxnLst/>
              <a:rect l="l" t="t" r="r" b="b"/>
              <a:pathLst>
                <a:path w="265" h="513" extrusionOk="0">
                  <a:moveTo>
                    <a:pt x="1" y="0"/>
                  </a:moveTo>
                  <a:lnTo>
                    <a:pt x="1" y="512"/>
                  </a:lnTo>
                  <a:lnTo>
                    <a:pt x="264" y="512"/>
                  </a:lnTo>
                  <a:lnTo>
                    <a:pt x="2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3681;p58">
              <a:extLst>
                <a:ext uri="{FF2B5EF4-FFF2-40B4-BE49-F238E27FC236}">
                  <a16:creationId xmlns:a16="http://schemas.microsoft.com/office/drawing/2014/main" id="{14A52611-1CF5-72AC-A3E1-5120414FA1C7}"/>
                </a:ext>
              </a:extLst>
            </p:cNvPr>
            <p:cNvSpPr/>
            <p:nvPr/>
          </p:nvSpPr>
          <p:spPr>
            <a:xfrm>
              <a:off x="2152600" y="2359050"/>
              <a:ext cx="6225" cy="12825"/>
            </a:xfrm>
            <a:custGeom>
              <a:avLst/>
              <a:gdLst/>
              <a:ahLst/>
              <a:cxnLst/>
              <a:rect l="l" t="t" r="r" b="b"/>
              <a:pathLst>
                <a:path w="249" h="513" extrusionOk="0">
                  <a:moveTo>
                    <a:pt x="0" y="0"/>
                  </a:moveTo>
                  <a:lnTo>
                    <a:pt x="0" y="512"/>
                  </a:lnTo>
                  <a:lnTo>
                    <a:pt x="248" y="512"/>
                  </a:lnTo>
                  <a:lnTo>
                    <a:pt x="2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3682;p58">
              <a:extLst>
                <a:ext uri="{FF2B5EF4-FFF2-40B4-BE49-F238E27FC236}">
                  <a16:creationId xmlns:a16="http://schemas.microsoft.com/office/drawing/2014/main" id="{C536C037-39B6-237C-8219-F90261E676DB}"/>
                </a:ext>
              </a:extLst>
            </p:cNvPr>
            <p:cNvSpPr/>
            <p:nvPr/>
          </p:nvSpPr>
          <p:spPr>
            <a:xfrm>
              <a:off x="2163850" y="2359050"/>
              <a:ext cx="6225" cy="12825"/>
            </a:xfrm>
            <a:custGeom>
              <a:avLst/>
              <a:gdLst/>
              <a:ahLst/>
              <a:cxnLst/>
              <a:rect l="l" t="t" r="r" b="b"/>
              <a:pathLst>
                <a:path w="249" h="513" extrusionOk="0">
                  <a:moveTo>
                    <a:pt x="0" y="0"/>
                  </a:moveTo>
                  <a:lnTo>
                    <a:pt x="0" y="512"/>
                  </a:lnTo>
                  <a:lnTo>
                    <a:pt x="248" y="512"/>
                  </a:lnTo>
                  <a:lnTo>
                    <a:pt x="2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3683;p58">
              <a:extLst>
                <a:ext uri="{FF2B5EF4-FFF2-40B4-BE49-F238E27FC236}">
                  <a16:creationId xmlns:a16="http://schemas.microsoft.com/office/drawing/2014/main" id="{C3C4AC48-C735-7609-8D7A-B2D4A679CFBA}"/>
                </a:ext>
              </a:extLst>
            </p:cNvPr>
            <p:cNvSpPr/>
            <p:nvPr/>
          </p:nvSpPr>
          <p:spPr>
            <a:xfrm>
              <a:off x="2175475" y="2359050"/>
              <a:ext cx="6225" cy="12825"/>
            </a:xfrm>
            <a:custGeom>
              <a:avLst/>
              <a:gdLst/>
              <a:ahLst/>
              <a:cxnLst/>
              <a:rect l="l" t="t" r="r" b="b"/>
              <a:pathLst>
                <a:path w="249" h="513" extrusionOk="0">
                  <a:moveTo>
                    <a:pt x="0" y="0"/>
                  </a:moveTo>
                  <a:lnTo>
                    <a:pt x="0" y="512"/>
                  </a:lnTo>
                  <a:lnTo>
                    <a:pt x="249" y="512"/>
                  </a:lnTo>
                  <a:lnTo>
                    <a:pt x="2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3684;p58">
              <a:extLst>
                <a:ext uri="{FF2B5EF4-FFF2-40B4-BE49-F238E27FC236}">
                  <a16:creationId xmlns:a16="http://schemas.microsoft.com/office/drawing/2014/main" id="{E7F897AC-31A2-54B3-3644-2C0EDFA0FBB9}"/>
                </a:ext>
              </a:extLst>
            </p:cNvPr>
            <p:cNvSpPr/>
            <p:nvPr/>
          </p:nvSpPr>
          <p:spPr>
            <a:xfrm>
              <a:off x="2186725" y="2359050"/>
              <a:ext cx="6225" cy="12825"/>
            </a:xfrm>
            <a:custGeom>
              <a:avLst/>
              <a:gdLst/>
              <a:ahLst/>
              <a:cxnLst/>
              <a:rect l="l" t="t" r="r" b="b"/>
              <a:pathLst>
                <a:path w="249" h="513" extrusionOk="0">
                  <a:moveTo>
                    <a:pt x="0" y="0"/>
                  </a:moveTo>
                  <a:lnTo>
                    <a:pt x="0" y="512"/>
                  </a:lnTo>
                  <a:lnTo>
                    <a:pt x="248" y="512"/>
                  </a:lnTo>
                  <a:lnTo>
                    <a:pt x="2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3685;p58">
              <a:extLst>
                <a:ext uri="{FF2B5EF4-FFF2-40B4-BE49-F238E27FC236}">
                  <a16:creationId xmlns:a16="http://schemas.microsoft.com/office/drawing/2014/main" id="{A01D1877-35A2-68AC-47BA-F2566012A270}"/>
                </a:ext>
              </a:extLst>
            </p:cNvPr>
            <p:cNvSpPr/>
            <p:nvPr/>
          </p:nvSpPr>
          <p:spPr>
            <a:xfrm>
              <a:off x="2197950" y="2359050"/>
              <a:ext cx="6250" cy="12825"/>
            </a:xfrm>
            <a:custGeom>
              <a:avLst/>
              <a:gdLst/>
              <a:ahLst/>
              <a:cxnLst/>
              <a:rect l="l" t="t" r="r" b="b"/>
              <a:pathLst>
                <a:path w="250" h="513" extrusionOk="0">
                  <a:moveTo>
                    <a:pt x="1" y="0"/>
                  </a:moveTo>
                  <a:lnTo>
                    <a:pt x="1" y="512"/>
                  </a:lnTo>
                  <a:lnTo>
                    <a:pt x="249" y="512"/>
                  </a:lnTo>
                  <a:lnTo>
                    <a:pt x="2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3686;p58">
              <a:extLst>
                <a:ext uri="{FF2B5EF4-FFF2-40B4-BE49-F238E27FC236}">
                  <a16:creationId xmlns:a16="http://schemas.microsoft.com/office/drawing/2014/main" id="{B0D3A335-191B-AC63-8195-8584E4AA5A2A}"/>
                </a:ext>
              </a:extLst>
            </p:cNvPr>
            <p:cNvSpPr/>
            <p:nvPr/>
          </p:nvSpPr>
          <p:spPr>
            <a:xfrm>
              <a:off x="2208825" y="2359050"/>
              <a:ext cx="6600" cy="12825"/>
            </a:xfrm>
            <a:custGeom>
              <a:avLst/>
              <a:gdLst/>
              <a:ahLst/>
              <a:cxnLst/>
              <a:rect l="l" t="t" r="r" b="b"/>
              <a:pathLst>
                <a:path w="264" h="513" extrusionOk="0">
                  <a:moveTo>
                    <a:pt x="0" y="0"/>
                  </a:moveTo>
                  <a:lnTo>
                    <a:pt x="0" y="512"/>
                  </a:lnTo>
                  <a:lnTo>
                    <a:pt x="264" y="512"/>
                  </a:lnTo>
                  <a:lnTo>
                    <a:pt x="2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3687;p58">
              <a:extLst>
                <a:ext uri="{FF2B5EF4-FFF2-40B4-BE49-F238E27FC236}">
                  <a16:creationId xmlns:a16="http://schemas.microsoft.com/office/drawing/2014/main" id="{546EF80A-7899-EC12-6D92-11AF16DAECBA}"/>
                </a:ext>
              </a:extLst>
            </p:cNvPr>
            <p:cNvSpPr/>
            <p:nvPr/>
          </p:nvSpPr>
          <p:spPr>
            <a:xfrm>
              <a:off x="2220450" y="2359050"/>
              <a:ext cx="6225" cy="12825"/>
            </a:xfrm>
            <a:custGeom>
              <a:avLst/>
              <a:gdLst/>
              <a:ahLst/>
              <a:cxnLst/>
              <a:rect l="l" t="t" r="r" b="b"/>
              <a:pathLst>
                <a:path w="249" h="513" extrusionOk="0">
                  <a:moveTo>
                    <a:pt x="0" y="0"/>
                  </a:moveTo>
                  <a:lnTo>
                    <a:pt x="0" y="512"/>
                  </a:lnTo>
                  <a:lnTo>
                    <a:pt x="249" y="512"/>
                  </a:lnTo>
                  <a:lnTo>
                    <a:pt x="2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3688;p58">
              <a:extLst>
                <a:ext uri="{FF2B5EF4-FFF2-40B4-BE49-F238E27FC236}">
                  <a16:creationId xmlns:a16="http://schemas.microsoft.com/office/drawing/2014/main" id="{A577B16A-409F-3BED-84A1-C46A3AE442F4}"/>
                </a:ext>
              </a:extLst>
            </p:cNvPr>
            <p:cNvSpPr/>
            <p:nvPr/>
          </p:nvSpPr>
          <p:spPr>
            <a:xfrm>
              <a:off x="2034725" y="2180300"/>
              <a:ext cx="12825" cy="6225"/>
            </a:xfrm>
            <a:custGeom>
              <a:avLst/>
              <a:gdLst/>
              <a:ahLst/>
              <a:cxnLst/>
              <a:rect l="l" t="t" r="r" b="b"/>
              <a:pathLst>
                <a:path w="513" h="249" extrusionOk="0">
                  <a:moveTo>
                    <a:pt x="0" y="1"/>
                  </a:moveTo>
                  <a:lnTo>
                    <a:pt x="0" y="249"/>
                  </a:lnTo>
                  <a:lnTo>
                    <a:pt x="512" y="249"/>
                  </a:lnTo>
                  <a:lnTo>
                    <a:pt x="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3689;p58">
              <a:extLst>
                <a:ext uri="{FF2B5EF4-FFF2-40B4-BE49-F238E27FC236}">
                  <a16:creationId xmlns:a16="http://schemas.microsoft.com/office/drawing/2014/main" id="{1C0F9953-1840-F574-5DED-70345767D210}"/>
                </a:ext>
              </a:extLst>
            </p:cNvPr>
            <p:cNvSpPr/>
            <p:nvPr/>
          </p:nvSpPr>
          <p:spPr>
            <a:xfrm>
              <a:off x="2034725" y="2191550"/>
              <a:ext cx="12825" cy="6225"/>
            </a:xfrm>
            <a:custGeom>
              <a:avLst/>
              <a:gdLst/>
              <a:ahLst/>
              <a:cxnLst/>
              <a:rect l="l" t="t" r="r" b="b"/>
              <a:pathLst>
                <a:path w="513" h="249" extrusionOk="0">
                  <a:moveTo>
                    <a:pt x="0" y="0"/>
                  </a:moveTo>
                  <a:lnTo>
                    <a:pt x="0" y="248"/>
                  </a:lnTo>
                  <a:lnTo>
                    <a:pt x="512" y="248"/>
                  </a:lnTo>
                  <a:lnTo>
                    <a:pt x="5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3690;p58">
              <a:extLst>
                <a:ext uri="{FF2B5EF4-FFF2-40B4-BE49-F238E27FC236}">
                  <a16:creationId xmlns:a16="http://schemas.microsoft.com/office/drawing/2014/main" id="{35AA0B6A-1187-6D56-9898-612CA66DC30F}"/>
                </a:ext>
              </a:extLst>
            </p:cNvPr>
            <p:cNvSpPr/>
            <p:nvPr/>
          </p:nvSpPr>
          <p:spPr>
            <a:xfrm>
              <a:off x="2034725" y="2202400"/>
              <a:ext cx="12825" cy="6225"/>
            </a:xfrm>
            <a:custGeom>
              <a:avLst/>
              <a:gdLst/>
              <a:ahLst/>
              <a:cxnLst/>
              <a:rect l="l" t="t" r="r" b="b"/>
              <a:pathLst>
                <a:path w="513" h="249" extrusionOk="0">
                  <a:moveTo>
                    <a:pt x="0" y="1"/>
                  </a:moveTo>
                  <a:lnTo>
                    <a:pt x="0" y="249"/>
                  </a:lnTo>
                  <a:lnTo>
                    <a:pt x="512" y="249"/>
                  </a:lnTo>
                  <a:lnTo>
                    <a:pt x="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3691;p58">
              <a:extLst>
                <a:ext uri="{FF2B5EF4-FFF2-40B4-BE49-F238E27FC236}">
                  <a16:creationId xmlns:a16="http://schemas.microsoft.com/office/drawing/2014/main" id="{63368F80-684F-1E53-804E-3CFB7068724B}"/>
                </a:ext>
              </a:extLst>
            </p:cNvPr>
            <p:cNvSpPr/>
            <p:nvPr/>
          </p:nvSpPr>
          <p:spPr>
            <a:xfrm>
              <a:off x="2034725" y="2214025"/>
              <a:ext cx="12825" cy="6625"/>
            </a:xfrm>
            <a:custGeom>
              <a:avLst/>
              <a:gdLst/>
              <a:ahLst/>
              <a:cxnLst/>
              <a:rect l="l" t="t" r="r" b="b"/>
              <a:pathLst>
                <a:path w="513" h="265" extrusionOk="0">
                  <a:moveTo>
                    <a:pt x="0" y="1"/>
                  </a:moveTo>
                  <a:lnTo>
                    <a:pt x="0" y="265"/>
                  </a:lnTo>
                  <a:lnTo>
                    <a:pt x="512" y="265"/>
                  </a:lnTo>
                  <a:lnTo>
                    <a:pt x="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3692;p58">
              <a:extLst>
                <a:ext uri="{FF2B5EF4-FFF2-40B4-BE49-F238E27FC236}">
                  <a16:creationId xmlns:a16="http://schemas.microsoft.com/office/drawing/2014/main" id="{3B58A754-2AC6-8782-4197-E11F3B1B03F6}"/>
                </a:ext>
              </a:extLst>
            </p:cNvPr>
            <p:cNvSpPr/>
            <p:nvPr/>
          </p:nvSpPr>
          <p:spPr>
            <a:xfrm>
              <a:off x="2034725" y="2225275"/>
              <a:ext cx="12825" cy="6225"/>
            </a:xfrm>
            <a:custGeom>
              <a:avLst/>
              <a:gdLst/>
              <a:ahLst/>
              <a:cxnLst/>
              <a:rect l="l" t="t" r="r" b="b"/>
              <a:pathLst>
                <a:path w="513" h="249" extrusionOk="0">
                  <a:moveTo>
                    <a:pt x="0" y="1"/>
                  </a:moveTo>
                  <a:lnTo>
                    <a:pt x="0" y="249"/>
                  </a:lnTo>
                  <a:lnTo>
                    <a:pt x="512" y="249"/>
                  </a:lnTo>
                  <a:lnTo>
                    <a:pt x="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3693;p58">
              <a:extLst>
                <a:ext uri="{FF2B5EF4-FFF2-40B4-BE49-F238E27FC236}">
                  <a16:creationId xmlns:a16="http://schemas.microsoft.com/office/drawing/2014/main" id="{C1688ACF-CF93-E0D8-39A3-CA8610E1D72A}"/>
                </a:ext>
              </a:extLst>
            </p:cNvPr>
            <p:cNvSpPr/>
            <p:nvPr/>
          </p:nvSpPr>
          <p:spPr>
            <a:xfrm>
              <a:off x="2034725" y="2236525"/>
              <a:ext cx="12825" cy="6225"/>
            </a:xfrm>
            <a:custGeom>
              <a:avLst/>
              <a:gdLst/>
              <a:ahLst/>
              <a:cxnLst/>
              <a:rect l="l" t="t" r="r" b="b"/>
              <a:pathLst>
                <a:path w="513" h="249" extrusionOk="0">
                  <a:moveTo>
                    <a:pt x="0" y="0"/>
                  </a:moveTo>
                  <a:lnTo>
                    <a:pt x="0" y="249"/>
                  </a:lnTo>
                  <a:lnTo>
                    <a:pt x="512" y="249"/>
                  </a:lnTo>
                  <a:lnTo>
                    <a:pt x="5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3694;p58">
              <a:extLst>
                <a:ext uri="{FF2B5EF4-FFF2-40B4-BE49-F238E27FC236}">
                  <a16:creationId xmlns:a16="http://schemas.microsoft.com/office/drawing/2014/main" id="{4485E070-2A1D-0658-0DFF-C9D7AB182048}"/>
                </a:ext>
              </a:extLst>
            </p:cNvPr>
            <p:cNvSpPr/>
            <p:nvPr/>
          </p:nvSpPr>
          <p:spPr>
            <a:xfrm>
              <a:off x="2034725" y="2247775"/>
              <a:ext cx="12825" cy="6225"/>
            </a:xfrm>
            <a:custGeom>
              <a:avLst/>
              <a:gdLst/>
              <a:ahLst/>
              <a:cxnLst/>
              <a:rect l="l" t="t" r="r" b="b"/>
              <a:pathLst>
                <a:path w="513" h="249" extrusionOk="0">
                  <a:moveTo>
                    <a:pt x="0" y="0"/>
                  </a:moveTo>
                  <a:lnTo>
                    <a:pt x="0" y="248"/>
                  </a:lnTo>
                  <a:lnTo>
                    <a:pt x="512" y="248"/>
                  </a:lnTo>
                  <a:lnTo>
                    <a:pt x="5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3695;p58">
              <a:extLst>
                <a:ext uri="{FF2B5EF4-FFF2-40B4-BE49-F238E27FC236}">
                  <a16:creationId xmlns:a16="http://schemas.microsoft.com/office/drawing/2014/main" id="{8D0601D1-6EF7-3C22-0C65-BFAEBA187D39}"/>
                </a:ext>
              </a:extLst>
            </p:cNvPr>
            <p:cNvSpPr/>
            <p:nvPr/>
          </p:nvSpPr>
          <p:spPr>
            <a:xfrm>
              <a:off x="2034725" y="2258625"/>
              <a:ext cx="12825" cy="6225"/>
            </a:xfrm>
            <a:custGeom>
              <a:avLst/>
              <a:gdLst/>
              <a:ahLst/>
              <a:cxnLst/>
              <a:rect l="l" t="t" r="r" b="b"/>
              <a:pathLst>
                <a:path w="513" h="249" extrusionOk="0">
                  <a:moveTo>
                    <a:pt x="0" y="0"/>
                  </a:moveTo>
                  <a:lnTo>
                    <a:pt x="0" y="249"/>
                  </a:lnTo>
                  <a:lnTo>
                    <a:pt x="512" y="249"/>
                  </a:lnTo>
                  <a:lnTo>
                    <a:pt x="5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3696;p58">
              <a:extLst>
                <a:ext uri="{FF2B5EF4-FFF2-40B4-BE49-F238E27FC236}">
                  <a16:creationId xmlns:a16="http://schemas.microsoft.com/office/drawing/2014/main" id="{95F428F9-CFD0-505D-6758-BF02DCEC1F40}"/>
                </a:ext>
              </a:extLst>
            </p:cNvPr>
            <p:cNvSpPr/>
            <p:nvPr/>
          </p:nvSpPr>
          <p:spPr>
            <a:xfrm>
              <a:off x="2034725" y="2270250"/>
              <a:ext cx="12825" cy="6225"/>
            </a:xfrm>
            <a:custGeom>
              <a:avLst/>
              <a:gdLst/>
              <a:ahLst/>
              <a:cxnLst/>
              <a:rect l="l" t="t" r="r" b="b"/>
              <a:pathLst>
                <a:path w="513" h="249" extrusionOk="0">
                  <a:moveTo>
                    <a:pt x="0" y="1"/>
                  </a:moveTo>
                  <a:lnTo>
                    <a:pt x="0" y="249"/>
                  </a:lnTo>
                  <a:lnTo>
                    <a:pt x="512" y="249"/>
                  </a:lnTo>
                  <a:lnTo>
                    <a:pt x="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3697;p58">
              <a:extLst>
                <a:ext uri="{FF2B5EF4-FFF2-40B4-BE49-F238E27FC236}">
                  <a16:creationId xmlns:a16="http://schemas.microsoft.com/office/drawing/2014/main" id="{D92D6F26-5762-3B5D-F230-3B7FAF9D4B30}"/>
                </a:ext>
              </a:extLst>
            </p:cNvPr>
            <p:cNvSpPr/>
            <p:nvPr/>
          </p:nvSpPr>
          <p:spPr>
            <a:xfrm>
              <a:off x="2034725" y="2281500"/>
              <a:ext cx="12825" cy="6225"/>
            </a:xfrm>
            <a:custGeom>
              <a:avLst/>
              <a:gdLst/>
              <a:ahLst/>
              <a:cxnLst/>
              <a:rect l="l" t="t" r="r" b="b"/>
              <a:pathLst>
                <a:path w="513" h="249" extrusionOk="0">
                  <a:moveTo>
                    <a:pt x="0" y="1"/>
                  </a:moveTo>
                  <a:lnTo>
                    <a:pt x="0" y="249"/>
                  </a:lnTo>
                  <a:lnTo>
                    <a:pt x="512" y="249"/>
                  </a:lnTo>
                  <a:lnTo>
                    <a:pt x="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3698;p58">
              <a:extLst>
                <a:ext uri="{FF2B5EF4-FFF2-40B4-BE49-F238E27FC236}">
                  <a16:creationId xmlns:a16="http://schemas.microsoft.com/office/drawing/2014/main" id="{77E8B882-6FE9-DE80-955F-112515B79884}"/>
                </a:ext>
              </a:extLst>
            </p:cNvPr>
            <p:cNvSpPr/>
            <p:nvPr/>
          </p:nvSpPr>
          <p:spPr>
            <a:xfrm>
              <a:off x="2034725" y="2292750"/>
              <a:ext cx="12825" cy="6225"/>
            </a:xfrm>
            <a:custGeom>
              <a:avLst/>
              <a:gdLst/>
              <a:ahLst/>
              <a:cxnLst/>
              <a:rect l="l" t="t" r="r" b="b"/>
              <a:pathLst>
                <a:path w="513" h="249" extrusionOk="0">
                  <a:moveTo>
                    <a:pt x="0" y="0"/>
                  </a:moveTo>
                  <a:lnTo>
                    <a:pt x="0" y="248"/>
                  </a:lnTo>
                  <a:lnTo>
                    <a:pt x="512" y="248"/>
                  </a:lnTo>
                  <a:lnTo>
                    <a:pt x="5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3699;p58">
              <a:extLst>
                <a:ext uri="{FF2B5EF4-FFF2-40B4-BE49-F238E27FC236}">
                  <a16:creationId xmlns:a16="http://schemas.microsoft.com/office/drawing/2014/main" id="{4B19EC4B-86FE-4A39-0079-E32A27B0D6C5}"/>
                </a:ext>
              </a:extLst>
            </p:cNvPr>
            <p:cNvSpPr/>
            <p:nvPr/>
          </p:nvSpPr>
          <p:spPr>
            <a:xfrm>
              <a:off x="2034725" y="2304000"/>
              <a:ext cx="12825" cy="6225"/>
            </a:xfrm>
            <a:custGeom>
              <a:avLst/>
              <a:gdLst/>
              <a:ahLst/>
              <a:cxnLst/>
              <a:rect l="l" t="t" r="r" b="b"/>
              <a:pathLst>
                <a:path w="513" h="249" extrusionOk="0">
                  <a:moveTo>
                    <a:pt x="0" y="0"/>
                  </a:moveTo>
                  <a:lnTo>
                    <a:pt x="0" y="248"/>
                  </a:lnTo>
                  <a:lnTo>
                    <a:pt x="512" y="248"/>
                  </a:lnTo>
                  <a:lnTo>
                    <a:pt x="5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3700;p58">
              <a:extLst>
                <a:ext uri="{FF2B5EF4-FFF2-40B4-BE49-F238E27FC236}">
                  <a16:creationId xmlns:a16="http://schemas.microsoft.com/office/drawing/2014/main" id="{9F109D65-5D05-4A3B-9115-ED8F5EA0BA49}"/>
                </a:ext>
              </a:extLst>
            </p:cNvPr>
            <p:cNvSpPr/>
            <p:nvPr/>
          </p:nvSpPr>
          <p:spPr>
            <a:xfrm>
              <a:off x="2034725" y="2314850"/>
              <a:ext cx="12825" cy="6225"/>
            </a:xfrm>
            <a:custGeom>
              <a:avLst/>
              <a:gdLst/>
              <a:ahLst/>
              <a:cxnLst/>
              <a:rect l="l" t="t" r="r" b="b"/>
              <a:pathLst>
                <a:path w="513" h="249" extrusionOk="0">
                  <a:moveTo>
                    <a:pt x="0" y="0"/>
                  </a:moveTo>
                  <a:lnTo>
                    <a:pt x="0" y="248"/>
                  </a:lnTo>
                  <a:lnTo>
                    <a:pt x="512" y="248"/>
                  </a:lnTo>
                  <a:lnTo>
                    <a:pt x="5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3701;p58">
              <a:extLst>
                <a:ext uri="{FF2B5EF4-FFF2-40B4-BE49-F238E27FC236}">
                  <a16:creationId xmlns:a16="http://schemas.microsoft.com/office/drawing/2014/main" id="{479151D2-95C5-DB2F-00DF-6334660B8700}"/>
                </a:ext>
              </a:extLst>
            </p:cNvPr>
            <p:cNvSpPr/>
            <p:nvPr/>
          </p:nvSpPr>
          <p:spPr>
            <a:xfrm>
              <a:off x="2034725" y="2326475"/>
              <a:ext cx="12825" cy="6225"/>
            </a:xfrm>
            <a:custGeom>
              <a:avLst/>
              <a:gdLst/>
              <a:ahLst/>
              <a:cxnLst/>
              <a:rect l="l" t="t" r="r" b="b"/>
              <a:pathLst>
                <a:path w="513" h="249" extrusionOk="0">
                  <a:moveTo>
                    <a:pt x="0" y="1"/>
                  </a:moveTo>
                  <a:lnTo>
                    <a:pt x="0" y="249"/>
                  </a:lnTo>
                  <a:lnTo>
                    <a:pt x="512" y="249"/>
                  </a:lnTo>
                  <a:lnTo>
                    <a:pt x="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3702;p58">
              <a:extLst>
                <a:ext uri="{FF2B5EF4-FFF2-40B4-BE49-F238E27FC236}">
                  <a16:creationId xmlns:a16="http://schemas.microsoft.com/office/drawing/2014/main" id="{EDD46D15-BB48-13BD-28DD-941A729EEF1F}"/>
                </a:ext>
              </a:extLst>
            </p:cNvPr>
            <p:cNvSpPr/>
            <p:nvPr/>
          </p:nvSpPr>
          <p:spPr>
            <a:xfrm>
              <a:off x="2034725" y="2337725"/>
              <a:ext cx="12825" cy="6225"/>
            </a:xfrm>
            <a:custGeom>
              <a:avLst/>
              <a:gdLst/>
              <a:ahLst/>
              <a:cxnLst/>
              <a:rect l="l" t="t" r="r" b="b"/>
              <a:pathLst>
                <a:path w="513" h="249" extrusionOk="0">
                  <a:moveTo>
                    <a:pt x="0" y="0"/>
                  </a:moveTo>
                  <a:lnTo>
                    <a:pt x="0" y="249"/>
                  </a:lnTo>
                  <a:lnTo>
                    <a:pt x="512" y="249"/>
                  </a:lnTo>
                  <a:lnTo>
                    <a:pt x="5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3703;p58">
              <a:extLst>
                <a:ext uri="{FF2B5EF4-FFF2-40B4-BE49-F238E27FC236}">
                  <a16:creationId xmlns:a16="http://schemas.microsoft.com/office/drawing/2014/main" id="{28CEC4ED-2406-A0DA-EDF4-E4539C69F7D2}"/>
                </a:ext>
              </a:extLst>
            </p:cNvPr>
            <p:cNvSpPr/>
            <p:nvPr/>
          </p:nvSpPr>
          <p:spPr>
            <a:xfrm>
              <a:off x="2034725" y="2348975"/>
              <a:ext cx="12825" cy="6225"/>
            </a:xfrm>
            <a:custGeom>
              <a:avLst/>
              <a:gdLst/>
              <a:ahLst/>
              <a:cxnLst/>
              <a:rect l="l" t="t" r="r" b="b"/>
              <a:pathLst>
                <a:path w="513" h="249" extrusionOk="0">
                  <a:moveTo>
                    <a:pt x="0" y="0"/>
                  </a:moveTo>
                  <a:lnTo>
                    <a:pt x="0" y="248"/>
                  </a:lnTo>
                  <a:lnTo>
                    <a:pt x="512" y="248"/>
                  </a:lnTo>
                  <a:lnTo>
                    <a:pt x="5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3704;p58">
              <a:extLst>
                <a:ext uri="{FF2B5EF4-FFF2-40B4-BE49-F238E27FC236}">
                  <a16:creationId xmlns:a16="http://schemas.microsoft.com/office/drawing/2014/main" id="{100F1EC3-FA1F-14FD-55E3-84B69AEA5A24}"/>
                </a:ext>
              </a:extLst>
            </p:cNvPr>
            <p:cNvSpPr/>
            <p:nvPr/>
          </p:nvSpPr>
          <p:spPr>
            <a:xfrm>
              <a:off x="2220450" y="2163625"/>
              <a:ext cx="6225" cy="12825"/>
            </a:xfrm>
            <a:custGeom>
              <a:avLst/>
              <a:gdLst/>
              <a:ahLst/>
              <a:cxnLst/>
              <a:rect l="l" t="t" r="r" b="b"/>
              <a:pathLst>
                <a:path w="249" h="513" extrusionOk="0">
                  <a:moveTo>
                    <a:pt x="0" y="1"/>
                  </a:moveTo>
                  <a:lnTo>
                    <a:pt x="0" y="512"/>
                  </a:lnTo>
                  <a:lnTo>
                    <a:pt x="249" y="512"/>
                  </a:lnTo>
                  <a:lnTo>
                    <a:pt x="2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3705;p58">
              <a:extLst>
                <a:ext uri="{FF2B5EF4-FFF2-40B4-BE49-F238E27FC236}">
                  <a16:creationId xmlns:a16="http://schemas.microsoft.com/office/drawing/2014/main" id="{10078D19-BF59-0936-E296-AE42200CD4AA}"/>
                </a:ext>
              </a:extLst>
            </p:cNvPr>
            <p:cNvSpPr/>
            <p:nvPr/>
          </p:nvSpPr>
          <p:spPr>
            <a:xfrm>
              <a:off x="2208825" y="2163625"/>
              <a:ext cx="6600" cy="12825"/>
            </a:xfrm>
            <a:custGeom>
              <a:avLst/>
              <a:gdLst/>
              <a:ahLst/>
              <a:cxnLst/>
              <a:rect l="l" t="t" r="r" b="b"/>
              <a:pathLst>
                <a:path w="264" h="513" extrusionOk="0">
                  <a:moveTo>
                    <a:pt x="0" y="1"/>
                  </a:moveTo>
                  <a:lnTo>
                    <a:pt x="0" y="512"/>
                  </a:lnTo>
                  <a:lnTo>
                    <a:pt x="264" y="512"/>
                  </a:lnTo>
                  <a:lnTo>
                    <a:pt x="2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3706;p58">
              <a:extLst>
                <a:ext uri="{FF2B5EF4-FFF2-40B4-BE49-F238E27FC236}">
                  <a16:creationId xmlns:a16="http://schemas.microsoft.com/office/drawing/2014/main" id="{58FB8620-F530-4ECE-0A7B-85D9943231D9}"/>
                </a:ext>
              </a:extLst>
            </p:cNvPr>
            <p:cNvSpPr/>
            <p:nvPr/>
          </p:nvSpPr>
          <p:spPr>
            <a:xfrm>
              <a:off x="2197950" y="2163625"/>
              <a:ext cx="6250" cy="12825"/>
            </a:xfrm>
            <a:custGeom>
              <a:avLst/>
              <a:gdLst/>
              <a:ahLst/>
              <a:cxnLst/>
              <a:rect l="l" t="t" r="r" b="b"/>
              <a:pathLst>
                <a:path w="250" h="513" extrusionOk="0">
                  <a:moveTo>
                    <a:pt x="1" y="1"/>
                  </a:moveTo>
                  <a:lnTo>
                    <a:pt x="1" y="512"/>
                  </a:lnTo>
                  <a:lnTo>
                    <a:pt x="249" y="512"/>
                  </a:lnTo>
                  <a:lnTo>
                    <a:pt x="2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3707;p58">
              <a:extLst>
                <a:ext uri="{FF2B5EF4-FFF2-40B4-BE49-F238E27FC236}">
                  <a16:creationId xmlns:a16="http://schemas.microsoft.com/office/drawing/2014/main" id="{74ADA285-6898-1DE0-C10F-3ABFB8D1BEF4}"/>
                </a:ext>
              </a:extLst>
            </p:cNvPr>
            <p:cNvSpPr/>
            <p:nvPr/>
          </p:nvSpPr>
          <p:spPr>
            <a:xfrm>
              <a:off x="2186725" y="2163625"/>
              <a:ext cx="6225" cy="12825"/>
            </a:xfrm>
            <a:custGeom>
              <a:avLst/>
              <a:gdLst/>
              <a:ahLst/>
              <a:cxnLst/>
              <a:rect l="l" t="t" r="r" b="b"/>
              <a:pathLst>
                <a:path w="249" h="513" extrusionOk="0">
                  <a:moveTo>
                    <a:pt x="0" y="1"/>
                  </a:moveTo>
                  <a:lnTo>
                    <a:pt x="0" y="512"/>
                  </a:lnTo>
                  <a:lnTo>
                    <a:pt x="248" y="512"/>
                  </a:lnTo>
                  <a:lnTo>
                    <a:pt x="2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3708;p58">
              <a:extLst>
                <a:ext uri="{FF2B5EF4-FFF2-40B4-BE49-F238E27FC236}">
                  <a16:creationId xmlns:a16="http://schemas.microsoft.com/office/drawing/2014/main" id="{E1E5E4EF-A514-6195-7069-BE5173E3F2EB}"/>
                </a:ext>
              </a:extLst>
            </p:cNvPr>
            <p:cNvSpPr/>
            <p:nvPr/>
          </p:nvSpPr>
          <p:spPr>
            <a:xfrm>
              <a:off x="2175475" y="2163625"/>
              <a:ext cx="6225" cy="12825"/>
            </a:xfrm>
            <a:custGeom>
              <a:avLst/>
              <a:gdLst/>
              <a:ahLst/>
              <a:cxnLst/>
              <a:rect l="l" t="t" r="r" b="b"/>
              <a:pathLst>
                <a:path w="249" h="513" extrusionOk="0">
                  <a:moveTo>
                    <a:pt x="0" y="1"/>
                  </a:moveTo>
                  <a:lnTo>
                    <a:pt x="0" y="512"/>
                  </a:lnTo>
                  <a:lnTo>
                    <a:pt x="249" y="512"/>
                  </a:lnTo>
                  <a:lnTo>
                    <a:pt x="2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3709;p58">
              <a:extLst>
                <a:ext uri="{FF2B5EF4-FFF2-40B4-BE49-F238E27FC236}">
                  <a16:creationId xmlns:a16="http://schemas.microsoft.com/office/drawing/2014/main" id="{9ACBC77C-B1D3-6F5D-05D9-8394A1CAD553}"/>
                </a:ext>
              </a:extLst>
            </p:cNvPr>
            <p:cNvSpPr/>
            <p:nvPr/>
          </p:nvSpPr>
          <p:spPr>
            <a:xfrm>
              <a:off x="2163850" y="2163625"/>
              <a:ext cx="6225" cy="12825"/>
            </a:xfrm>
            <a:custGeom>
              <a:avLst/>
              <a:gdLst/>
              <a:ahLst/>
              <a:cxnLst/>
              <a:rect l="l" t="t" r="r" b="b"/>
              <a:pathLst>
                <a:path w="249" h="513" extrusionOk="0">
                  <a:moveTo>
                    <a:pt x="0" y="1"/>
                  </a:moveTo>
                  <a:lnTo>
                    <a:pt x="0" y="512"/>
                  </a:lnTo>
                  <a:lnTo>
                    <a:pt x="248" y="512"/>
                  </a:lnTo>
                  <a:lnTo>
                    <a:pt x="2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3710;p58">
              <a:extLst>
                <a:ext uri="{FF2B5EF4-FFF2-40B4-BE49-F238E27FC236}">
                  <a16:creationId xmlns:a16="http://schemas.microsoft.com/office/drawing/2014/main" id="{893457E2-8AAA-FC56-2B0E-ED74C3E8AC22}"/>
                </a:ext>
              </a:extLst>
            </p:cNvPr>
            <p:cNvSpPr/>
            <p:nvPr/>
          </p:nvSpPr>
          <p:spPr>
            <a:xfrm>
              <a:off x="2152600" y="2163625"/>
              <a:ext cx="6225" cy="12825"/>
            </a:xfrm>
            <a:custGeom>
              <a:avLst/>
              <a:gdLst/>
              <a:ahLst/>
              <a:cxnLst/>
              <a:rect l="l" t="t" r="r" b="b"/>
              <a:pathLst>
                <a:path w="249" h="513" extrusionOk="0">
                  <a:moveTo>
                    <a:pt x="0" y="1"/>
                  </a:moveTo>
                  <a:lnTo>
                    <a:pt x="0" y="512"/>
                  </a:lnTo>
                  <a:lnTo>
                    <a:pt x="248" y="512"/>
                  </a:lnTo>
                  <a:lnTo>
                    <a:pt x="2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3711;p58">
              <a:extLst>
                <a:ext uri="{FF2B5EF4-FFF2-40B4-BE49-F238E27FC236}">
                  <a16:creationId xmlns:a16="http://schemas.microsoft.com/office/drawing/2014/main" id="{35D4E9D2-C3CD-7512-F0F9-1CB994C41B06}"/>
                </a:ext>
              </a:extLst>
            </p:cNvPr>
            <p:cNvSpPr/>
            <p:nvPr/>
          </p:nvSpPr>
          <p:spPr>
            <a:xfrm>
              <a:off x="2141350" y="2163625"/>
              <a:ext cx="6625" cy="12825"/>
            </a:xfrm>
            <a:custGeom>
              <a:avLst/>
              <a:gdLst/>
              <a:ahLst/>
              <a:cxnLst/>
              <a:rect l="l" t="t" r="r" b="b"/>
              <a:pathLst>
                <a:path w="265" h="513" extrusionOk="0">
                  <a:moveTo>
                    <a:pt x="1" y="1"/>
                  </a:moveTo>
                  <a:lnTo>
                    <a:pt x="1" y="512"/>
                  </a:lnTo>
                  <a:lnTo>
                    <a:pt x="264" y="512"/>
                  </a:lnTo>
                  <a:lnTo>
                    <a:pt x="2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3712;p58">
              <a:extLst>
                <a:ext uri="{FF2B5EF4-FFF2-40B4-BE49-F238E27FC236}">
                  <a16:creationId xmlns:a16="http://schemas.microsoft.com/office/drawing/2014/main" id="{1CE61111-B296-3A64-C986-5090C6A732E3}"/>
                </a:ext>
              </a:extLst>
            </p:cNvPr>
            <p:cNvSpPr/>
            <p:nvPr/>
          </p:nvSpPr>
          <p:spPr>
            <a:xfrm>
              <a:off x="2130500" y="2163625"/>
              <a:ext cx="6225" cy="12825"/>
            </a:xfrm>
            <a:custGeom>
              <a:avLst/>
              <a:gdLst/>
              <a:ahLst/>
              <a:cxnLst/>
              <a:rect l="l" t="t" r="r" b="b"/>
              <a:pathLst>
                <a:path w="249" h="513" extrusionOk="0">
                  <a:moveTo>
                    <a:pt x="0" y="1"/>
                  </a:moveTo>
                  <a:lnTo>
                    <a:pt x="0" y="512"/>
                  </a:lnTo>
                  <a:lnTo>
                    <a:pt x="248" y="512"/>
                  </a:lnTo>
                  <a:lnTo>
                    <a:pt x="2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3713;p58">
              <a:extLst>
                <a:ext uri="{FF2B5EF4-FFF2-40B4-BE49-F238E27FC236}">
                  <a16:creationId xmlns:a16="http://schemas.microsoft.com/office/drawing/2014/main" id="{483E7C32-6B23-D419-94C6-4AC9F259F3D5}"/>
                </a:ext>
              </a:extLst>
            </p:cNvPr>
            <p:cNvSpPr/>
            <p:nvPr/>
          </p:nvSpPr>
          <p:spPr>
            <a:xfrm>
              <a:off x="2119250" y="2163625"/>
              <a:ext cx="6225" cy="12825"/>
            </a:xfrm>
            <a:custGeom>
              <a:avLst/>
              <a:gdLst/>
              <a:ahLst/>
              <a:cxnLst/>
              <a:rect l="l" t="t" r="r" b="b"/>
              <a:pathLst>
                <a:path w="249" h="513" extrusionOk="0">
                  <a:moveTo>
                    <a:pt x="0" y="1"/>
                  </a:moveTo>
                  <a:lnTo>
                    <a:pt x="0" y="512"/>
                  </a:lnTo>
                  <a:lnTo>
                    <a:pt x="249" y="512"/>
                  </a:lnTo>
                  <a:lnTo>
                    <a:pt x="2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3714;p58">
              <a:extLst>
                <a:ext uri="{FF2B5EF4-FFF2-40B4-BE49-F238E27FC236}">
                  <a16:creationId xmlns:a16="http://schemas.microsoft.com/office/drawing/2014/main" id="{139CDC97-6EB9-D6C7-B3C7-3EA4A52F34C2}"/>
                </a:ext>
              </a:extLst>
            </p:cNvPr>
            <p:cNvSpPr/>
            <p:nvPr/>
          </p:nvSpPr>
          <p:spPr>
            <a:xfrm>
              <a:off x="2107625" y="2163625"/>
              <a:ext cx="6225" cy="12825"/>
            </a:xfrm>
            <a:custGeom>
              <a:avLst/>
              <a:gdLst/>
              <a:ahLst/>
              <a:cxnLst/>
              <a:rect l="l" t="t" r="r" b="b"/>
              <a:pathLst>
                <a:path w="249" h="513" extrusionOk="0">
                  <a:moveTo>
                    <a:pt x="0" y="1"/>
                  </a:moveTo>
                  <a:lnTo>
                    <a:pt x="0" y="512"/>
                  </a:lnTo>
                  <a:lnTo>
                    <a:pt x="248" y="512"/>
                  </a:lnTo>
                  <a:lnTo>
                    <a:pt x="2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3715;p58">
              <a:extLst>
                <a:ext uri="{FF2B5EF4-FFF2-40B4-BE49-F238E27FC236}">
                  <a16:creationId xmlns:a16="http://schemas.microsoft.com/office/drawing/2014/main" id="{5C4D320C-6C19-365D-01D6-E408F062ACFB}"/>
                </a:ext>
              </a:extLst>
            </p:cNvPr>
            <p:cNvSpPr/>
            <p:nvPr/>
          </p:nvSpPr>
          <p:spPr>
            <a:xfrm>
              <a:off x="2096375" y="2163625"/>
              <a:ext cx="6225" cy="12825"/>
            </a:xfrm>
            <a:custGeom>
              <a:avLst/>
              <a:gdLst/>
              <a:ahLst/>
              <a:cxnLst/>
              <a:rect l="l" t="t" r="r" b="b"/>
              <a:pathLst>
                <a:path w="249" h="513" extrusionOk="0">
                  <a:moveTo>
                    <a:pt x="0" y="1"/>
                  </a:moveTo>
                  <a:lnTo>
                    <a:pt x="0" y="512"/>
                  </a:lnTo>
                  <a:lnTo>
                    <a:pt x="249" y="512"/>
                  </a:lnTo>
                  <a:lnTo>
                    <a:pt x="2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3716;p58">
              <a:extLst>
                <a:ext uri="{FF2B5EF4-FFF2-40B4-BE49-F238E27FC236}">
                  <a16:creationId xmlns:a16="http://schemas.microsoft.com/office/drawing/2014/main" id="{DF73D0EE-DB88-330D-9E83-F35945D27726}"/>
                </a:ext>
              </a:extLst>
            </p:cNvPr>
            <p:cNvSpPr/>
            <p:nvPr/>
          </p:nvSpPr>
          <p:spPr>
            <a:xfrm>
              <a:off x="2085525" y="2163625"/>
              <a:ext cx="6225" cy="12825"/>
            </a:xfrm>
            <a:custGeom>
              <a:avLst/>
              <a:gdLst/>
              <a:ahLst/>
              <a:cxnLst/>
              <a:rect l="l" t="t" r="r" b="b"/>
              <a:pathLst>
                <a:path w="249" h="513" extrusionOk="0">
                  <a:moveTo>
                    <a:pt x="0" y="1"/>
                  </a:moveTo>
                  <a:lnTo>
                    <a:pt x="0" y="512"/>
                  </a:lnTo>
                  <a:lnTo>
                    <a:pt x="248" y="512"/>
                  </a:lnTo>
                  <a:lnTo>
                    <a:pt x="2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3717;p58">
              <a:extLst>
                <a:ext uri="{FF2B5EF4-FFF2-40B4-BE49-F238E27FC236}">
                  <a16:creationId xmlns:a16="http://schemas.microsoft.com/office/drawing/2014/main" id="{99DC4A70-93B7-02AF-34AD-B6E933446C73}"/>
                </a:ext>
              </a:extLst>
            </p:cNvPr>
            <p:cNvSpPr/>
            <p:nvPr/>
          </p:nvSpPr>
          <p:spPr>
            <a:xfrm>
              <a:off x="2074275" y="2163625"/>
              <a:ext cx="6225" cy="12825"/>
            </a:xfrm>
            <a:custGeom>
              <a:avLst/>
              <a:gdLst/>
              <a:ahLst/>
              <a:cxnLst/>
              <a:rect l="l" t="t" r="r" b="b"/>
              <a:pathLst>
                <a:path w="249" h="513" extrusionOk="0">
                  <a:moveTo>
                    <a:pt x="0" y="1"/>
                  </a:moveTo>
                  <a:lnTo>
                    <a:pt x="0" y="512"/>
                  </a:lnTo>
                  <a:lnTo>
                    <a:pt x="249" y="512"/>
                  </a:lnTo>
                  <a:lnTo>
                    <a:pt x="2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3718;p58">
              <a:extLst>
                <a:ext uri="{FF2B5EF4-FFF2-40B4-BE49-F238E27FC236}">
                  <a16:creationId xmlns:a16="http://schemas.microsoft.com/office/drawing/2014/main" id="{0FB82C90-D535-6026-1566-61BCF0EC2C9C}"/>
                </a:ext>
              </a:extLst>
            </p:cNvPr>
            <p:cNvSpPr/>
            <p:nvPr/>
          </p:nvSpPr>
          <p:spPr>
            <a:xfrm>
              <a:off x="2063025" y="2163625"/>
              <a:ext cx="6225" cy="12825"/>
            </a:xfrm>
            <a:custGeom>
              <a:avLst/>
              <a:gdLst/>
              <a:ahLst/>
              <a:cxnLst/>
              <a:rect l="l" t="t" r="r" b="b"/>
              <a:pathLst>
                <a:path w="249" h="513" extrusionOk="0">
                  <a:moveTo>
                    <a:pt x="1" y="1"/>
                  </a:moveTo>
                  <a:lnTo>
                    <a:pt x="1" y="512"/>
                  </a:lnTo>
                  <a:lnTo>
                    <a:pt x="249" y="512"/>
                  </a:lnTo>
                  <a:lnTo>
                    <a:pt x="2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3719;p58">
              <a:extLst>
                <a:ext uri="{FF2B5EF4-FFF2-40B4-BE49-F238E27FC236}">
                  <a16:creationId xmlns:a16="http://schemas.microsoft.com/office/drawing/2014/main" id="{CFFC3C64-CAC8-96FE-F355-460D9A97F3F6}"/>
                </a:ext>
              </a:extLst>
            </p:cNvPr>
            <p:cNvSpPr/>
            <p:nvPr/>
          </p:nvSpPr>
          <p:spPr>
            <a:xfrm>
              <a:off x="2051400" y="2163625"/>
              <a:ext cx="6225" cy="12825"/>
            </a:xfrm>
            <a:custGeom>
              <a:avLst/>
              <a:gdLst/>
              <a:ahLst/>
              <a:cxnLst/>
              <a:rect l="l" t="t" r="r" b="b"/>
              <a:pathLst>
                <a:path w="249" h="513" extrusionOk="0">
                  <a:moveTo>
                    <a:pt x="0" y="1"/>
                  </a:moveTo>
                  <a:lnTo>
                    <a:pt x="0" y="512"/>
                  </a:lnTo>
                  <a:lnTo>
                    <a:pt x="248" y="512"/>
                  </a:lnTo>
                  <a:lnTo>
                    <a:pt x="2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720;p58">
              <a:extLst>
                <a:ext uri="{FF2B5EF4-FFF2-40B4-BE49-F238E27FC236}">
                  <a16:creationId xmlns:a16="http://schemas.microsoft.com/office/drawing/2014/main" id="{42B28D09-BB5A-3702-B638-01648FADE423}"/>
                </a:ext>
              </a:extLst>
            </p:cNvPr>
            <p:cNvSpPr/>
            <p:nvPr/>
          </p:nvSpPr>
          <p:spPr>
            <a:xfrm>
              <a:off x="2230925" y="2348975"/>
              <a:ext cx="12425" cy="6225"/>
            </a:xfrm>
            <a:custGeom>
              <a:avLst/>
              <a:gdLst/>
              <a:ahLst/>
              <a:cxnLst/>
              <a:rect l="l" t="t" r="r" b="b"/>
              <a:pathLst>
                <a:path w="497" h="249" extrusionOk="0">
                  <a:moveTo>
                    <a:pt x="0" y="0"/>
                  </a:moveTo>
                  <a:lnTo>
                    <a:pt x="0" y="248"/>
                  </a:lnTo>
                  <a:lnTo>
                    <a:pt x="497" y="248"/>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721;p58">
              <a:extLst>
                <a:ext uri="{FF2B5EF4-FFF2-40B4-BE49-F238E27FC236}">
                  <a16:creationId xmlns:a16="http://schemas.microsoft.com/office/drawing/2014/main" id="{32D59DAA-66A1-6604-2BB9-ACED6E2E81D7}"/>
                </a:ext>
              </a:extLst>
            </p:cNvPr>
            <p:cNvSpPr/>
            <p:nvPr/>
          </p:nvSpPr>
          <p:spPr>
            <a:xfrm>
              <a:off x="2230925" y="2337725"/>
              <a:ext cx="12425" cy="6225"/>
            </a:xfrm>
            <a:custGeom>
              <a:avLst/>
              <a:gdLst/>
              <a:ahLst/>
              <a:cxnLst/>
              <a:rect l="l" t="t" r="r" b="b"/>
              <a:pathLst>
                <a:path w="497" h="249" extrusionOk="0">
                  <a:moveTo>
                    <a:pt x="0" y="0"/>
                  </a:moveTo>
                  <a:lnTo>
                    <a:pt x="0" y="249"/>
                  </a:lnTo>
                  <a:lnTo>
                    <a:pt x="497" y="249"/>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722;p58">
              <a:extLst>
                <a:ext uri="{FF2B5EF4-FFF2-40B4-BE49-F238E27FC236}">
                  <a16:creationId xmlns:a16="http://schemas.microsoft.com/office/drawing/2014/main" id="{2DF8E658-F87F-329D-F20D-CCD4DD9500BF}"/>
                </a:ext>
              </a:extLst>
            </p:cNvPr>
            <p:cNvSpPr/>
            <p:nvPr/>
          </p:nvSpPr>
          <p:spPr>
            <a:xfrm>
              <a:off x="2230925" y="2326475"/>
              <a:ext cx="12425" cy="6225"/>
            </a:xfrm>
            <a:custGeom>
              <a:avLst/>
              <a:gdLst/>
              <a:ahLst/>
              <a:cxnLst/>
              <a:rect l="l" t="t" r="r" b="b"/>
              <a:pathLst>
                <a:path w="497" h="249" extrusionOk="0">
                  <a:moveTo>
                    <a:pt x="0" y="1"/>
                  </a:moveTo>
                  <a:lnTo>
                    <a:pt x="0" y="249"/>
                  </a:lnTo>
                  <a:lnTo>
                    <a:pt x="497" y="249"/>
                  </a:lnTo>
                  <a:lnTo>
                    <a:pt x="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723;p58">
              <a:extLst>
                <a:ext uri="{FF2B5EF4-FFF2-40B4-BE49-F238E27FC236}">
                  <a16:creationId xmlns:a16="http://schemas.microsoft.com/office/drawing/2014/main" id="{3EB32055-F024-87BD-DCA4-DCA3A498908E}"/>
                </a:ext>
              </a:extLst>
            </p:cNvPr>
            <p:cNvSpPr/>
            <p:nvPr/>
          </p:nvSpPr>
          <p:spPr>
            <a:xfrm>
              <a:off x="2230925" y="2314850"/>
              <a:ext cx="12425" cy="6225"/>
            </a:xfrm>
            <a:custGeom>
              <a:avLst/>
              <a:gdLst/>
              <a:ahLst/>
              <a:cxnLst/>
              <a:rect l="l" t="t" r="r" b="b"/>
              <a:pathLst>
                <a:path w="497" h="249" extrusionOk="0">
                  <a:moveTo>
                    <a:pt x="0" y="0"/>
                  </a:moveTo>
                  <a:lnTo>
                    <a:pt x="0" y="248"/>
                  </a:lnTo>
                  <a:lnTo>
                    <a:pt x="497" y="248"/>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3724;p58">
              <a:extLst>
                <a:ext uri="{FF2B5EF4-FFF2-40B4-BE49-F238E27FC236}">
                  <a16:creationId xmlns:a16="http://schemas.microsoft.com/office/drawing/2014/main" id="{B8111210-725D-574D-B418-800B5324DAD6}"/>
                </a:ext>
              </a:extLst>
            </p:cNvPr>
            <p:cNvSpPr/>
            <p:nvPr/>
          </p:nvSpPr>
          <p:spPr>
            <a:xfrm>
              <a:off x="2230925" y="2304000"/>
              <a:ext cx="12425" cy="6225"/>
            </a:xfrm>
            <a:custGeom>
              <a:avLst/>
              <a:gdLst/>
              <a:ahLst/>
              <a:cxnLst/>
              <a:rect l="l" t="t" r="r" b="b"/>
              <a:pathLst>
                <a:path w="497" h="249" extrusionOk="0">
                  <a:moveTo>
                    <a:pt x="0" y="0"/>
                  </a:moveTo>
                  <a:lnTo>
                    <a:pt x="0" y="248"/>
                  </a:lnTo>
                  <a:lnTo>
                    <a:pt x="497" y="248"/>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725;p58">
              <a:extLst>
                <a:ext uri="{FF2B5EF4-FFF2-40B4-BE49-F238E27FC236}">
                  <a16:creationId xmlns:a16="http://schemas.microsoft.com/office/drawing/2014/main" id="{874B74C6-E664-8F46-C73B-113632676019}"/>
                </a:ext>
              </a:extLst>
            </p:cNvPr>
            <p:cNvSpPr/>
            <p:nvPr/>
          </p:nvSpPr>
          <p:spPr>
            <a:xfrm>
              <a:off x="2230925" y="2292750"/>
              <a:ext cx="12425" cy="6225"/>
            </a:xfrm>
            <a:custGeom>
              <a:avLst/>
              <a:gdLst/>
              <a:ahLst/>
              <a:cxnLst/>
              <a:rect l="l" t="t" r="r" b="b"/>
              <a:pathLst>
                <a:path w="497" h="249" extrusionOk="0">
                  <a:moveTo>
                    <a:pt x="0" y="0"/>
                  </a:moveTo>
                  <a:lnTo>
                    <a:pt x="0" y="248"/>
                  </a:lnTo>
                  <a:lnTo>
                    <a:pt x="497" y="248"/>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3726;p58">
              <a:extLst>
                <a:ext uri="{FF2B5EF4-FFF2-40B4-BE49-F238E27FC236}">
                  <a16:creationId xmlns:a16="http://schemas.microsoft.com/office/drawing/2014/main" id="{8400ECC0-7D05-BF28-13E4-088D07F1BCE0}"/>
                </a:ext>
              </a:extLst>
            </p:cNvPr>
            <p:cNvSpPr/>
            <p:nvPr/>
          </p:nvSpPr>
          <p:spPr>
            <a:xfrm>
              <a:off x="2230925" y="2281500"/>
              <a:ext cx="12425" cy="6225"/>
            </a:xfrm>
            <a:custGeom>
              <a:avLst/>
              <a:gdLst/>
              <a:ahLst/>
              <a:cxnLst/>
              <a:rect l="l" t="t" r="r" b="b"/>
              <a:pathLst>
                <a:path w="497" h="249" extrusionOk="0">
                  <a:moveTo>
                    <a:pt x="0" y="1"/>
                  </a:moveTo>
                  <a:lnTo>
                    <a:pt x="0" y="249"/>
                  </a:lnTo>
                  <a:lnTo>
                    <a:pt x="497" y="249"/>
                  </a:lnTo>
                  <a:lnTo>
                    <a:pt x="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3727;p58">
              <a:extLst>
                <a:ext uri="{FF2B5EF4-FFF2-40B4-BE49-F238E27FC236}">
                  <a16:creationId xmlns:a16="http://schemas.microsoft.com/office/drawing/2014/main" id="{3D1FCA57-629F-ABEA-FF6F-7C89C3F09515}"/>
                </a:ext>
              </a:extLst>
            </p:cNvPr>
            <p:cNvSpPr/>
            <p:nvPr/>
          </p:nvSpPr>
          <p:spPr>
            <a:xfrm>
              <a:off x="2230925" y="2270250"/>
              <a:ext cx="12425" cy="6225"/>
            </a:xfrm>
            <a:custGeom>
              <a:avLst/>
              <a:gdLst/>
              <a:ahLst/>
              <a:cxnLst/>
              <a:rect l="l" t="t" r="r" b="b"/>
              <a:pathLst>
                <a:path w="497" h="249" extrusionOk="0">
                  <a:moveTo>
                    <a:pt x="0" y="1"/>
                  </a:moveTo>
                  <a:lnTo>
                    <a:pt x="0" y="249"/>
                  </a:lnTo>
                  <a:lnTo>
                    <a:pt x="497" y="249"/>
                  </a:lnTo>
                  <a:lnTo>
                    <a:pt x="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3728;p58">
              <a:extLst>
                <a:ext uri="{FF2B5EF4-FFF2-40B4-BE49-F238E27FC236}">
                  <a16:creationId xmlns:a16="http://schemas.microsoft.com/office/drawing/2014/main" id="{9262672A-F008-E8E4-7C78-ACC00A5C9414}"/>
                </a:ext>
              </a:extLst>
            </p:cNvPr>
            <p:cNvSpPr/>
            <p:nvPr/>
          </p:nvSpPr>
          <p:spPr>
            <a:xfrm>
              <a:off x="2230925" y="2258625"/>
              <a:ext cx="12425" cy="6225"/>
            </a:xfrm>
            <a:custGeom>
              <a:avLst/>
              <a:gdLst/>
              <a:ahLst/>
              <a:cxnLst/>
              <a:rect l="l" t="t" r="r" b="b"/>
              <a:pathLst>
                <a:path w="497" h="249" extrusionOk="0">
                  <a:moveTo>
                    <a:pt x="0" y="0"/>
                  </a:moveTo>
                  <a:lnTo>
                    <a:pt x="0" y="249"/>
                  </a:lnTo>
                  <a:lnTo>
                    <a:pt x="497" y="249"/>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3729;p58">
              <a:extLst>
                <a:ext uri="{FF2B5EF4-FFF2-40B4-BE49-F238E27FC236}">
                  <a16:creationId xmlns:a16="http://schemas.microsoft.com/office/drawing/2014/main" id="{48122335-5931-BC6E-B12D-4B285A9697CB}"/>
                </a:ext>
              </a:extLst>
            </p:cNvPr>
            <p:cNvSpPr/>
            <p:nvPr/>
          </p:nvSpPr>
          <p:spPr>
            <a:xfrm>
              <a:off x="2230925" y="2247775"/>
              <a:ext cx="12425" cy="6225"/>
            </a:xfrm>
            <a:custGeom>
              <a:avLst/>
              <a:gdLst/>
              <a:ahLst/>
              <a:cxnLst/>
              <a:rect l="l" t="t" r="r" b="b"/>
              <a:pathLst>
                <a:path w="497" h="249" extrusionOk="0">
                  <a:moveTo>
                    <a:pt x="0" y="0"/>
                  </a:moveTo>
                  <a:lnTo>
                    <a:pt x="0" y="248"/>
                  </a:lnTo>
                  <a:lnTo>
                    <a:pt x="497" y="248"/>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3730;p58">
              <a:extLst>
                <a:ext uri="{FF2B5EF4-FFF2-40B4-BE49-F238E27FC236}">
                  <a16:creationId xmlns:a16="http://schemas.microsoft.com/office/drawing/2014/main" id="{56970943-ACBC-0AAD-EC7F-465AB7BCF7A7}"/>
                </a:ext>
              </a:extLst>
            </p:cNvPr>
            <p:cNvSpPr/>
            <p:nvPr/>
          </p:nvSpPr>
          <p:spPr>
            <a:xfrm>
              <a:off x="2230925" y="2236525"/>
              <a:ext cx="12425" cy="6225"/>
            </a:xfrm>
            <a:custGeom>
              <a:avLst/>
              <a:gdLst/>
              <a:ahLst/>
              <a:cxnLst/>
              <a:rect l="l" t="t" r="r" b="b"/>
              <a:pathLst>
                <a:path w="497" h="249" extrusionOk="0">
                  <a:moveTo>
                    <a:pt x="0" y="0"/>
                  </a:moveTo>
                  <a:lnTo>
                    <a:pt x="0" y="249"/>
                  </a:lnTo>
                  <a:lnTo>
                    <a:pt x="497" y="249"/>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3731;p58">
              <a:extLst>
                <a:ext uri="{FF2B5EF4-FFF2-40B4-BE49-F238E27FC236}">
                  <a16:creationId xmlns:a16="http://schemas.microsoft.com/office/drawing/2014/main" id="{13351CFC-71A7-CAF3-A2E5-80C2DD500591}"/>
                </a:ext>
              </a:extLst>
            </p:cNvPr>
            <p:cNvSpPr/>
            <p:nvPr/>
          </p:nvSpPr>
          <p:spPr>
            <a:xfrm>
              <a:off x="2230925" y="2225275"/>
              <a:ext cx="12425" cy="6225"/>
            </a:xfrm>
            <a:custGeom>
              <a:avLst/>
              <a:gdLst/>
              <a:ahLst/>
              <a:cxnLst/>
              <a:rect l="l" t="t" r="r" b="b"/>
              <a:pathLst>
                <a:path w="497" h="249" extrusionOk="0">
                  <a:moveTo>
                    <a:pt x="0" y="1"/>
                  </a:moveTo>
                  <a:lnTo>
                    <a:pt x="0" y="249"/>
                  </a:lnTo>
                  <a:lnTo>
                    <a:pt x="497" y="249"/>
                  </a:lnTo>
                  <a:lnTo>
                    <a:pt x="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3732;p58">
              <a:extLst>
                <a:ext uri="{FF2B5EF4-FFF2-40B4-BE49-F238E27FC236}">
                  <a16:creationId xmlns:a16="http://schemas.microsoft.com/office/drawing/2014/main" id="{F767D14B-D48B-B7F4-34DD-1820DE54E4B9}"/>
                </a:ext>
              </a:extLst>
            </p:cNvPr>
            <p:cNvSpPr/>
            <p:nvPr/>
          </p:nvSpPr>
          <p:spPr>
            <a:xfrm>
              <a:off x="2230925" y="2214025"/>
              <a:ext cx="12425" cy="6625"/>
            </a:xfrm>
            <a:custGeom>
              <a:avLst/>
              <a:gdLst/>
              <a:ahLst/>
              <a:cxnLst/>
              <a:rect l="l" t="t" r="r" b="b"/>
              <a:pathLst>
                <a:path w="497" h="265" extrusionOk="0">
                  <a:moveTo>
                    <a:pt x="0" y="1"/>
                  </a:moveTo>
                  <a:lnTo>
                    <a:pt x="0" y="265"/>
                  </a:lnTo>
                  <a:lnTo>
                    <a:pt x="497" y="265"/>
                  </a:lnTo>
                  <a:lnTo>
                    <a:pt x="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3733;p58">
              <a:extLst>
                <a:ext uri="{FF2B5EF4-FFF2-40B4-BE49-F238E27FC236}">
                  <a16:creationId xmlns:a16="http://schemas.microsoft.com/office/drawing/2014/main" id="{03628FF9-6AB1-CCAF-B060-66247C4CC90C}"/>
                </a:ext>
              </a:extLst>
            </p:cNvPr>
            <p:cNvSpPr/>
            <p:nvPr/>
          </p:nvSpPr>
          <p:spPr>
            <a:xfrm>
              <a:off x="2230925" y="2202400"/>
              <a:ext cx="12425" cy="6225"/>
            </a:xfrm>
            <a:custGeom>
              <a:avLst/>
              <a:gdLst/>
              <a:ahLst/>
              <a:cxnLst/>
              <a:rect l="l" t="t" r="r" b="b"/>
              <a:pathLst>
                <a:path w="497" h="249" extrusionOk="0">
                  <a:moveTo>
                    <a:pt x="0" y="1"/>
                  </a:moveTo>
                  <a:lnTo>
                    <a:pt x="0" y="249"/>
                  </a:lnTo>
                  <a:lnTo>
                    <a:pt x="497" y="249"/>
                  </a:lnTo>
                  <a:lnTo>
                    <a:pt x="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3734;p58">
              <a:extLst>
                <a:ext uri="{FF2B5EF4-FFF2-40B4-BE49-F238E27FC236}">
                  <a16:creationId xmlns:a16="http://schemas.microsoft.com/office/drawing/2014/main" id="{CACB0C44-0D1D-DC88-40DA-678DC15E867E}"/>
                </a:ext>
              </a:extLst>
            </p:cNvPr>
            <p:cNvSpPr/>
            <p:nvPr/>
          </p:nvSpPr>
          <p:spPr>
            <a:xfrm>
              <a:off x="2230925" y="2191550"/>
              <a:ext cx="12425" cy="6225"/>
            </a:xfrm>
            <a:custGeom>
              <a:avLst/>
              <a:gdLst/>
              <a:ahLst/>
              <a:cxnLst/>
              <a:rect l="l" t="t" r="r" b="b"/>
              <a:pathLst>
                <a:path w="497" h="249" extrusionOk="0">
                  <a:moveTo>
                    <a:pt x="0" y="0"/>
                  </a:moveTo>
                  <a:lnTo>
                    <a:pt x="0" y="248"/>
                  </a:lnTo>
                  <a:lnTo>
                    <a:pt x="497" y="248"/>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3735;p58">
              <a:extLst>
                <a:ext uri="{FF2B5EF4-FFF2-40B4-BE49-F238E27FC236}">
                  <a16:creationId xmlns:a16="http://schemas.microsoft.com/office/drawing/2014/main" id="{B99A96A8-121B-8BFB-B8E4-5993F79C4AE1}"/>
                </a:ext>
              </a:extLst>
            </p:cNvPr>
            <p:cNvSpPr/>
            <p:nvPr/>
          </p:nvSpPr>
          <p:spPr>
            <a:xfrm>
              <a:off x="2230925" y="2180300"/>
              <a:ext cx="12425" cy="6225"/>
            </a:xfrm>
            <a:custGeom>
              <a:avLst/>
              <a:gdLst/>
              <a:ahLst/>
              <a:cxnLst/>
              <a:rect l="l" t="t" r="r" b="b"/>
              <a:pathLst>
                <a:path w="497" h="249" extrusionOk="0">
                  <a:moveTo>
                    <a:pt x="0" y="1"/>
                  </a:moveTo>
                  <a:lnTo>
                    <a:pt x="0" y="249"/>
                  </a:lnTo>
                  <a:lnTo>
                    <a:pt x="497" y="249"/>
                  </a:lnTo>
                  <a:lnTo>
                    <a:pt x="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3736;p58">
              <a:extLst>
                <a:ext uri="{FF2B5EF4-FFF2-40B4-BE49-F238E27FC236}">
                  <a16:creationId xmlns:a16="http://schemas.microsoft.com/office/drawing/2014/main" id="{D5ED6198-4CA9-1621-33A2-ADF068AD19A5}"/>
                </a:ext>
              </a:extLst>
            </p:cNvPr>
            <p:cNvSpPr/>
            <p:nvPr/>
          </p:nvSpPr>
          <p:spPr>
            <a:xfrm>
              <a:off x="2054875" y="2184950"/>
              <a:ext cx="12450" cy="12825"/>
            </a:xfrm>
            <a:custGeom>
              <a:avLst/>
              <a:gdLst/>
              <a:ahLst/>
              <a:cxnLst/>
              <a:rect l="l" t="t" r="r" b="b"/>
              <a:pathLst>
                <a:path w="498" h="513" extrusionOk="0">
                  <a:moveTo>
                    <a:pt x="249" y="1"/>
                  </a:moveTo>
                  <a:cubicBezTo>
                    <a:pt x="109" y="1"/>
                    <a:pt x="1" y="125"/>
                    <a:pt x="1" y="264"/>
                  </a:cubicBezTo>
                  <a:cubicBezTo>
                    <a:pt x="1" y="388"/>
                    <a:pt x="109" y="512"/>
                    <a:pt x="249" y="512"/>
                  </a:cubicBezTo>
                  <a:cubicBezTo>
                    <a:pt x="389" y="512"/>
                    <a:pt x="497" y="388"/>
                    <a:pt x="497" y="264"/>
                  </a:cubicBezTo>
                  <a:cubicBezTo>
                    <a:pt x="497" y="125"/>
                    <a:pt x="389" y="1"/>
                    <a:pt x="2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3737;p58">
              <a:extLst>
                <a:ext uri="{FF2B5EF4-FFF2-40B4-BE49-F238E27FC236}">
                  <a16:creationId xmlns:a16="http://schemas.microsoft.com/office/drawing/2014/main" id="{ABD7E1AA-DC51-5635-4F66-A864ECBCB055}"/>
                </a:ext>
              </a:extLst>
            </p:cNvPr>
            <p:cNvSpPr/>
            <p:nvPr/>
          </p:nvSpPr>
          <p:spPr>
            <a:xfrm>
              <a:off x="2243325" y="2154700"/>
              <a:ext cx="41125" cy="29900"/>
            </a:xfrm>
            <a:custGeom>
              <a:avLst/>
              <a:gdLst/>
              <a:ahLst/>
              <a:cxnLst/>
              <a:rect l="l" t="t" r="r" b="b"/>
              <a:pathLst>
                <a:path w="1645" h="1196" extrusionOk="0">
                  <a:moveTo>
                    <a:pt x="1598" y="1"/>
                  </a:moveTo>
                  <a:lnTo>
                    <a:pt x="481" y="1102"/>
                  </a:lnTo>
                  <a:lnTo>
                    <a:pt x="1" y="1102"/>
                  </a:lnTo>
                  <a:lnTo>
                    <a:pt x="1" y="1195"/>
                  </a:lnTo>
                  <a:lnTo>
                    <a:pt x="512" y="1195"/>
                  </a:lnTo>
                  <a:lnTo>
                    <a:pt x="1645" y="47"/>
                  </a:lnTo>
                  <a:lnTo>
                    <a:pt x="15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3738;p58">
              <a:extLst>
                <a:ext uri="{FF2B5EF4-FFF2-40B4-BE49-F238E27FC236}">
                  <a16:creationId xmlns:a16="http://schemas.microsoft.com/office/drawing/2014/main" id="{5E0052C0-29AC-A51C-6D1B-7CEF2CDAA5B8}"/>
                </a:ext>
              </a:extLst>
            </p:cNvPr>
            <p:cNvSpPr/>
            <p:nvPr/>
          </p:nvSpPr>
          <p:spPr>
            <a:xfrm>
              <a:off x="2243325" y="2153925"/>
              <a:ext cx="55475" cy="41900"/>
            </a:xfrm>
            <a:custGeom>
              <a:avLst/>
              <a:gdLst/>
              <a:ahLst/>
              <a:cxnLst/>
              <a:rect l="l" t="t" r="r" b="b"/>
              <a:pathLst>
                <a:path w="2219" h="1676" extrusionOk="0">
                  <a:moveTo>
                    <a:pt x="2156" y="1"/>
                  </a:moveTo>
                  <a:lnTo>
                    <a:pt x="590" y="1583"/>
                  </a:lnTo>
                  <a:lnTo>
                    <a:pt x="1" y="1583"/>
                  </a:lnTo>
                  <a:lnTo>
                    <a:pt x="1" y="1676"/>
                  </a:lnTo>
                  <a:lnTo>
                    <a:pt x="605" y="1676"/>
                  </a:lnTo>
                  <a:lnTo>
                    <a:pt x="2218" y="63"/>
                  </a:lnTo>
                  <a:lnTo>
                    <a:pt x="21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3739;p58">
              <a:extLst>
                <a:ext uri="{FF2B5EF4-FFF2-40B4-BE49-F238E27FC236}">
                  <a16:creationId xmlns:a16="http://schemas.microsoft.com/office/drawing/2014/main" id="{5E051C92-B9A0-7452-8214-757C872A4F72}"/>
                </a:ext>
              </a:extLst>
            </p:cNvPr>
            <p:cNvSpPr/>
            <p:nvPr/>
          </p:nvSpPr>
          <p:spPr>
            <a:xfrm>
              <a:off x="2243325" y="2333850"/>
              <a:ext cx="116350" cy="19400"/>
            </a:xfrm>
            <a:custGeom>
              <a:avLst/>
              <a:gdLst/>
              <a:ahLst/>
              <a:cxnLst/>
              <a:rect l="l" t="t" r="r" b="b"/>
              <a:pathLst>
                <a:path w="4654" h="776" extrusionOk="0">
                  <a:moveTo>
                    <a:pt x="1474" y="0"/>
                  </a:moveTo>
                  <a:lnTo>
                    <a:pt x="792" y="683"/>
                  </a:lnTo>
                  <a:lnTo>
                    <a:pt x="1" y="683"/>
                  </a:lnTo>
                  <a:lnTo>
                    <a:pt x="1" y="776"/>
                  </a:lnTo>
                  <a:lnTo>
                    <a:pt x="838" y="776"/>
                  </a:lnTo>
                  <a:lnTo>
                    <a:pt x="1520" y="78"/>
                  </a:lnTo>
                  <a:lnTo>
                    <a:pt x="4653" y="78"/>
                  </a:lnTo>
                  <a:lnTo>
                    <a:pt x="46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3740;p58">
              <a:extLst>
                <a:ext uri="{FF2B5EF4-FFF2-40B4-BE49-F238E27FC236}">
                  <a16:creationId xmlns:a16="http://schemas.microsoft.com/office/drawing/2014/main" id="{38AD2889-6C4F-9DC3-4BAE-597F92FE37AC}"/>
                </a:ext>
              </a:extLst>
            </p:cNvPr>
            <p:cNvSpPr/>
            <p:nvPr/>
          </p:nvSpPr>
          <p:spPr>
            <a:xfrm>
              <a:off x="2243325" y="2312900"/>
              <a:ext cx="116350" cy="29125"/>
            </a:xfrm>
            <a:custGeom>
              <a:avLst/>
              <a:gdLst/>
              <a:ahLst/>
              <a:cxnLst/>
              <a:rect l="l" t="t" r="r" b="b"/>
              <a:pathLst>
                <a:path w="4654" h="1165" extrusionOk="0">
                  <a:moveTo>
                    <a:pt x="1567" y="1"/>
                  </a:moveTo>
                  <a:lnTo>
                    <a:pt x="512" y="1071"/>
                  </a:lnTo>
                  <a:lnTo>
                    <a:pt x="1" y="1071"/>
                  </a:lnTo>
                  <a:lnTo>
                    <a:pt x="1" y="1164"/>
                  </a:lnTo>
                  <a:lnTo>
                    <a:pt x="543" y="1164"/>
                  </a:lnTo>
                  <a:lnTo>
                    <a:pt x="1614" y="109"/>
                  </a:lnTo>
                  <a:lnTo>
                    <a:pt x="4653" y="109"/>
                  </a:lnTo>
                  <a:lnTo>
                    <a:pt x="46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3741;p58">
              <a:extLst>
                <a:ext uri="{FF2B5EF4-FFF2-40B4-BE49-F238E27FC236}">
                  <a16:creationId xmlns:a16="http://schemas.microsoft.com/office/drawing/2014/main" id="{626A028B-0B51-416C-2E94-A7FA47B7B3EA}"/>
                </a:ext>
              </a:extLst>
            </p:cNvPr>
            <p:cNvSpPr/>
            <p:nvPr/>
          </p:nvSpPr>
          <p:spPr>
            <a:xfrm>
              <a:off x="2359650" y="2327650"/>
              <a:ext cx="31425" cy="13975"/>
            </a:xfrm>
            <a:custGeom>
              <a:avLst/>
              <a:gdLst/>
              <a:ahLst/>
              <a:cxnLst/>
              <a:rect l="l" t="t" r="r" b="b"/>
              <a:pathLst>
                <a:path w="1257" h="559" extrusionOk="0">
                  <a:moveTo>
                    <a:pt x="0" y="0"/>
                  </a:moveTo>
                  <a:lnTo>
                    <a:pt x="0" y="559"/>
                  </a:lnTo>
                  <a:lnTo>
                    <a:pt x="1257" y="559"/>
                  </a:lnTo>
                  <a:lnTo>
                    <a:pt x="12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3742;p58">
              <a:extLst>
                <a:ext uri="{FF2B5EF4-FFF2-40B4-BE49-F238E27FC236}">
                  <a16:creationId xmlns:a16="http://schemas.microsoft.com/office/drawing/2014/main" id="{0E04818F-6057-2B8B-CFEF-A1759DFC534D}"/>
                </a:ext>
              </a:extLst>
            </p:cNvPr>
            <p:cNvSpPr/>
            <p:nvPr/>
          </p:nvSpPr>
          <p:spPr>
            <a:xfrm>
              <a:off x="2359650" y="2327650"/>
              <a:ext cx="31425" cy="13975"/>
            </a:xfrm>
            <a:custGeom>
              <a:avLst/>
              <a:gdLst/>
              <a:ahLst/>
              <a:cxnLst/>
              <a:rect l="l" t="t" r="r" b="b"/>
              <a:pathLst>
                <a:path w="1257" h="559" extrusionOk="0">
                  <a:moveTo>
                    <a:pt x="0" y="0"/>
                  </a:moveTo>
                  <a:lnTo>
                    <a:pt x="0" y="559"/>
                  </a:lnTo>
                  <a:lnTo>
                    <a:pt x="1257" y="559"/>
                  </a:lnTo>
                  <a:lnTo>
                    <a:pt x="1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3743;p58">
              <a:extLst>
                <a:ext uri="{FF2B5EF4-FFF2-40B4-BE49-F238E27FC236}">
                  <a16:creationId xmlns:a16="http://schemas.microsoft.com/office/drawing/2014/main" id="{50E94D85-C3DE-1F2E-B6D8-40201AF9C654}"/>
                </a:ext>
              </a:extLst>
            </p:cNvPr>
            <p:cNvSpPr/>
            <p:nvPr/>
          </p:nvSpPr>
          <p:spPr>
            <a:xfrm>
              <a:off x="2359650" y="2327650"/>
              <a:ext cx="6625" cy="13975"/>
            </a:xfrm>
            <a:custGeom>
              <a:avLst/>
              <a:gdLst/>
              <a:ahLst/>
              <a:cxnLst/>
              <a:rect l="l" t="t" r="r" b="b"/>
              <a:pathLst>
                <a:path w="265" h="559" extrusionOk="0">
                  <a:moveTo>
                    <a:pt x="0" y="0"/>
                  </a:moveTo>
                  <a:lnTo>
                    <a:pt x="0" y="559"/>
                  </a:lnTo>
                  <a:lnTo>
                    <a:pt x="264" y="559"/>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3744;p58">
              <a:extLst>
                <a:ext uri="{FF2B5EF4-FFF2-40B4-BE49-F238E27FC236}">
                  <a16:creationId xmlns:a16="http://schemas.microsoft.com/office/drawing/2014/main" id="{45A0BF72-F2D4-22DD-D0C6-EC9065D63908}"/>
                </a:ext>
              </a:extLst>
            </p:cNvPr>
            <p:cNvSpPr/>
            <p:nvPr/>
          </p:nvSpPr>
          <p:spPr>
            <a:xfrm>
              <a:off x="2384850" y="2327650"/>
              <a:ext cx="6625" cy="13975"/>
            </a:xfrm>
            <a:custGeom>
              <a:avLst/>
              <a:gdLst/>
              <a:ahLst/>
              <a:cxnLst/>
              <a:rect l="l" t="t" r="r" b="b"/>
              <a:pathLst>
                <a:path w="265" h="559" extrusionOk="0">
                  <a:moveTo>
                    <a:pt x="1" y="0"/>
                  </a:moveTo>
                  <a:lnTo>
                    <a:pt x="1" y="559"/>
                  </a:lnTo>
                  <a:lnTo>
                    <a:pt x="264" y="559"/>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3745;p58">
              <a:extLst>
                <a:ext uri="{FF2B5EF4-FFF2-40B4-BE49-F238E27FC236}">
                  <a16:creationId xmlns:a16="http://schemas.microsoft.com/office/drawing/2014/main" id="{E9EED302-019B-8146-7F81-35C37EEB6E2D}"/>
                </a:ext>
              </a:extLst>
            </p:cNvPr>
            <p:cNvSpPr/>
            <p:nvPr/>
          </p:nvSpPr>
          <p:spPr>
            <a:xfrm>
              <a:off x="2359650" y="2307100"/>
              <a:ext cx="31425" cy="13975"/>
            </a:xfrm>
            <a:custGeom>
              <a:avLst/>
              <a:gdLst/>
              <a:ahLst/>
              <a:cxnLst/>
              <a:rect l="l" t="t" r="r" b="b"/>
              <a:pathLst>
                <a:path w="1257" h="559" extrusionOk="0">
                  <a:moveTo>
                    <a:pt x="0" y="0"/>
                  </a:moveTo>
                  <a:lnTo>
                    <a:pt x="0" y="558"/>
                  </a:lnTo>
                  <a:lnTo>
                    <a:pt x="1257" y="558"/>
                  </a:lnTo>
                  <a:lnTo>
                    <a:pt x="12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3746;p58">
              <a:extLst>
                <a:ext uri="{FF2B5EF4-FFF2-40B4-BE49-F238E27FC236}">
                  <a16:creationId xmlns:a16="http://schemas.microsoft.com/office/drawing/2014/main" id="{1509948F-A809-929D-807E-A9CC69089286}"/>
                </a:ext>
              </a:extLst>
            </p:cNvPr>
            <p:cNvSpPr/>
            <p:nvPr/>
          </p:nvSpPr>
          <p:spPr>
            <a:xfrm>
              <a:off x="2359650" y="2307100"/>
              <a:ext cx="31425" cy="13975"/>
            </a:xfrm>
            <a:custGeom>
              <a:avLst/>
              <a:gdLst/>
              <a:ahLst/>
              <a:cxnLst/>
              <a:rect l="l" t="t" r="r" b="b"/>
              <a:pathLst>
                <a:path w="1257" h="559" extrusionOk="0">
                  <a:moveTo>
                    <a:pt x="0" y="0"/>
                  </a:moveTo>
                  <a:lnTo>
                    <a:pt x="0" y="558"/>
                  </a:lnTo>
                  <a:lnTo>
                    <a:pt x="1257" y="558"/>
                  </a:lnTo>
                  <a:lnTo>
                    <a:pt x="1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3747;p58">
              <a:extLst>
                <a:ext uri="{FF2B5EF4-FFF2-40B4-BE49-F238E27FC236}">
                  <a16:creationId xmlns:a16="http://schemas.microsoft.com/office/drawing/2014/main" id="{056234BD-BAAE-D55D-859E-949A4B8D8E86}"/>
                </a:ext>
              </a:extLst>
            </p:cNvPr>
            <p:cNvSpPr/>
            <p:nvPr/>
          </p:nvSpPr>
          <p:spPr>
            <a:xfrm>
              <a:off x="2359650" y="2307100"/>
              <a:ext cx="6625" cy="13975"/>
            </a:xfrm>
            <a:custGeom>
              <a:avLst/>
              <a:gdLst/>
              <a:ahLst/>
              <a:cxnLst/>
              <a:rect l="l" t="t" r="r" b="b"/>
              <a:pathLst>
                <a:path w="265" h="559" extrusionOk="0">
                  <a:moveTo>
                    <a:pt x="0" y="0"/>
                  </a:moveTo>
                  <a:lnTo>
                    <a:pt x="0" y="558"/>
                  </a:lnTo>
                  <a:lnTo>
                    <a:pt x="264" y="558"/>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3748;p58">
              <a:extLst>
                <a:ext uri="{FF2B5EF4-FFF2-40B4-BE49-F238E27FC236}">
                  <a16:creationId xmlns:a16="http://schemas.microsoft.com/office/drawing/2014/main" id="{16925D3C-1F91-4DB3-6AEE-A98D73B1CA1C}"/>
                </a:ext>
              </a:extLst>
            </p:cNvPr>
            <p:cNvSpPr/>
            <p:nvPr/>
          </p:nvSpPr>
          <p:spPr>
            <a:xfrm>
              <a:off x="2384850" y="2307100"/>
              <a:ext cx="6625" cy="13975"/>
            </a:xfrm>
            <a:custGeom>
              <a:avLst/>
              <a:gdLst/>
              <a:ahLst/>
              <a:cxnLst/>
              <a:rect l="l" t="t" r="r" b="b"/>
              <a:pathLst>
                <a:path w="265" h="559" extrusionOk="0">
                  <a:moveTo>
                    <a:pt x="1" y="0"/>
                  </a:moveTo>
                  <a:lnTo>
                    <a:pt x="1" y="558"/>
                  </a:lnTo>
                  <a:lnTo>
                    <a:pt x="264" y="558"/>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3749;p58">
              <a:extLst>
                <a:ext uri="{FF2B5EF4-FFF2-40B4-BE49-F238E27FC236}">
                  <a16:creationId xmlns:a16="http://schemas.microsoft.com/office/drawing/2014/main" id="{79FAF1AF-9ACE-D381-A6C3-4170EC550187}"/>
                </a:ext>
              </a:extLst>
            </p:cNvPr>
            <p:cNvSpPr/>
            <p:nvPr/>
          </p:nvSpPr>
          <p:spPr>
            <a:xfrm>
              <a:off x="1960275" y="2207050"/>
              <a:ext cx="13975" cy="45400"/>
            </a:xfrm>
            <a:custGeom>
              <a:avLst/>
              <a:gdLst/>
              <a:ahLst/>
              <a:cxnLst/>
              <a:rect l="l" t="t" r="r" b="b"/>
              <a:pathLst>
                <a:path w="559" h="1816" extrusionOk="0">
                  <a:moveTo>
                    <a:pt x="1" y="1"/>
                  </a:moveTo>
                  <a:lnTo>
                    <a:pt x="1" y="1815"/>
                  </a:lnTo>
                  <a:lnTo>
                    <a:pt x="559" y="1815"/>
                  </a:lnTo>
                  <a:lnTo>
                    <a:pt x="5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3750;p58">
              <a:extLst>
                <a:ext uri="{FF2B5EF4-FFF2-40B4-BE49-F238E27FC236}">
                  <a16:creationId xmlns:a16="http://schemas.microsoft.com/office/drawing/2014/main" id="{8E891307-C891-8AC6-0AA4-63BC2D59CD6B}"/>
                </a:ext>
              </a:extLst>
            </p:cNvPr>
            <p:cNvSpPr/>
            <p:nvPr/>
          </p:nvSpPr>
          <p:spPr>
            <a:xfrm>
              <a:off x="1960275" y="2207050"/>
              <a:ext cx="13975" cy="45400"/>
            </a:xfrm>
            <a:custGeom>
              <a:avLst/>
              <a:gdLst/>
              <a:ahLst/>
              <a:cxnLst/>
              <a:rect l="l" t="t" r="r" b="b"/>
              <a:pathLst>
                <a:path w="559" h="1816" extrusionOk="0">
                  <a:moveTo>
                    <a:pt x="1" y="1"/>
                  </a:moveTo>
                  <a:lnTo>
                    <a:pt x="1" y="1815"/>
                  </a:lnTo>
                  <a:lnTo>
                    <a:pt x="559" y="1815"/>
                  </a:lnTo>
                  <a:lnTo>
                    <a:pt x="5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3751;p58">
              <a:extLst>
                <a:ext uri="{FF2B5EF4-FFF2-40B4-BE49-F238E27FC236}">
                  <a16:creationId xmlns:a16="http://schemas.microsoft.com/office/drawing/2014/main" id="{0F2BB83F-1564-9993-BC20-2DEC5BEB342D}"/>
                </a:ext>
              </a:extLst>
            </p:cNvPr>
            <p:cNvSpPr/>
            <p:nvPr/>
          </p:nvSpPr>
          <p:spPr>
            <a:xfrm>
              <a:off x="1960675" y="2207050"/>
              <a:ext cx="13975" cy="9725"/>
            </a:xfrm>
            <a:custGeom>
              <a:avLst/>
              <a:gdLst/>
              <a:ahLst/>
              <a:cxnLst/>
              <a:rect l="l" t="t" r="r" b="b"/>
              <a:pathLst>
                <a:path w="559" h="389" extrusionOk="0">
                  <a:moveTo>
                    <a:pt x="0" y="1"/>
                  </a:moveTo>
                  <a:lnTo>
                    <a:pt x="0" y="388"/>
                  </a:lnTo>
                  <a:lnTo>
                    <a:pt x="558" y="388"/>
                  </a:lnTo>
                  <a:lnTo>
                    <a:pt x="5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3752;p58">
              <a:extLst>
                <a:ext uri="{FF2B5EF4-FFF2-40B4-BE49-F238E27FC236}">
                  <a16:creationId xmlns:a16="http://schemas.microsoft.com/office/drawing/2014/main" id="{9853668D-BE44-C8FC-4440-926EF142F19F}"/>
                </a:ext>
              </a:extLst>
            </p:cNvPr>
            <p:cNvSpPr/>
            <p:nvPr/>
          </p:nvSpPr>
          <p:spPr>
            <a:xfrm>
              <a:off x="1960675" y="2242725"/>
              <a:ext cx="13975" cy="9725"/>
            </a:xfrm>
            <a:custGeom>
              <a:avLst/>
              <a:gdLst/>
              <a:ahLst/>
              <a:cxnLst/>
              <a:rect l="l" t="t" r="r" b="b"/>
              <a:pathLst>
                <a:path w="559" h="389" extrusionOk="0">
                  <a:moveTo>
                    <a:pt x="0" y="1"/>
                  </a:moveTo>
                  <a:lnTo>
                    <a:pt x="0" y="388"/>
                  </a:lnTo>
                  <a:lnTo>
                    <a:pt x="558" y="388"/>
                  </a:lnTo>
                  <a:lnTo>
                    <a:pt x="5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3753;p58">
              <a:extLst>
                <a:ext uri="{FF2B5EF4-FFF2-40B4-BE49-F238E27FC236}">
                  <a16:creationId xmlns:a16="http://schemas.microsoft.com/office/drawing/2014/main" id="{FA3A41DF-BF46-584E-9585-C97DBE254A29}"/>
                </a:ext>
              </a:extLst>
            </p:cNvPr>
            <p:cNvSpPr/>
            <p:nvPr/>
          </p:nvSpPr>
          <p:spPr>
            <a:xfrm>
              <a:off x="1960275" y="2309425"/>
              <a:ext cx="13975" cy="45775"/>
            </a:xfrm>
            <a:custGeom>
              <a:avLst/>
              <a:gdLst/>
              <a:ahLst/>
              <a:cxnLst/>
              <a:rect l="l" t="t" r="r" b="b"/>
              <a:pathLst>
                <a:path w="559" h="1831" extrusionOk="0">
                  <a:moveTo>
                    <a:pt x="1" y="0"/>
                  </a:moveTo>
                  <a:lnTo>
                    <a:pt x="1" y="1830"/>
                  </a:lnTo>
                  <a:lnTo>
                    <a:pt x="559" y="1830"/>
                  </a:lnTo>
                  <a:lnTo>
                    <a:pt x="5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3754;p58">
              <a:extLst>
                <a:ext uri="{FF2B5EF4-FFF2-40B4-BE49-F238E27FC236}">
                  <a16:creationId xmlns:a16="http://schemas.microsoft.com/office/drawing/2014/main" id="{E4AB679A-6E8D-6880-29AE-0AC36276262E}"/>
                </a:ext>
              </a:extLst>
            </p:cNvPr>
            <p:cNvSpPr/>
            <p:nvPr/>
          </p:nvSpPr>
          <p:spPr>
            <a:xfrm>
              <a:off x="1960275" y="2309425"/>
              <a:ext cx="13975" cy="45775"/>
            </a:xfrm>
            <a:custGeom>
              <a:avLst/>
              <a:gdLst/>
              <a:ahLst/>
              <a:cxnLst/>
              <a:rect l="l" t="t" r="r" b="b"/>
              <a:pathLst>
                <a:path w="559" h="1831" extrusionOk="0">
                  <a:moveTo>
                    <a:pt x="1" y="0"/>
                  </a:moveTo>
                  <a:lnTo>
                    <a:pt x="1" y="1830"/>
                  </a:lnTo>
                  <a:lnTo>
                    <a:pt x="559" y="1830"/>
                  </a:lnTo>
                  <a:lnTo>
                    <a:pt x="5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3755;p58">
              <a:extLst>
                <a:ext uri="{FF2B5EF4-FFF2-40B4-BE49-F238E27FC236}">
                  <a16:creationId xmlns:a16="http://schemas.microsoft.com/office/drawing/2014/main" id="{476BD413-3561-2B6D-0E19-3CEE02DA8685}"/>
                </a:ext>
              </a:extLst>
            </p:cNvPr>
            <p:cNvSpPr/>
            <p:nvPr/>
          </p:nvSpPr>
          <p:spPr>
            <a:xfrm>
              <a:off x="1960675" y="2309425"/>
              <a:ext cx="13975" cy="9700"/>
            </a:xfrm>
            <a:custGeom>
              <a:avLst/>
              <a:gdLst/>
              <a:ahLst/>
              <a:cxnLst/>
              <a:rect l="l" t="t" r="r" b="b"/>
              <a:pathLst>
                <a:path w="559" h="388" extrusionOk="0">
                  <a:moveTo>
                    <a:pt x="0" y="0"/>
                  </a:moveTo>
                  <a:lnTo>
                    <a:pt x="0" y="388"/>
                  </a:lnTo>
                  <a:lnTo>
                    <a:pt x="558" y="388"/>
                  </a:lnTo>
                  <a:lnTo>
                    <a:pt x="5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3756;p58">
              <a:extLst>
                <a:ext uri="{FF2B5EF4-FFF2-40B4-BE49-F238E27FC236}">
                  <a16:creationId xmlns:a16="http://schemas.microsoft.com/office/drawing/2014/main" id="{BDD149A8-51F2-79D9-2C3E-94BB6F3A07F2}"/>
                </a:ext>
              </a:extLst>
            </p:cNvPr>
            <p:cNvSpPr/>
            <p:nvPr/>
          </p:nvSpPr>
          <p:spPr>
            <a:xfrm>
              <a:off x="1960675" y="2345475"/>
              <a:ext cx="13975" cy="9725"/>
            </a:xfrm>
            <a:custGeom>
              <a:avLst/>
              <a:gdLst/>
              <a:ahLst/>
              <a:cxnLst/>
              <a:rect l="l" t="t" r="r" b="b"/>
              <a:pathLst>
                <a:path w="559" h="389" extrusionOk="0">
                  <a:moveTo>
                    <a:pt x="0" y="1"/>
                  </a:moveTo>
                  <a:lnTo>
                    <a:pt x="0" y="388"/>
                  </a:lnTo>
                  <a:lnTo>
                    <a:pt x="558" y="388"/>
                  </a:lnTo>
                  <a:lnTo>
                    <a:pt x="5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3757;p58">
              <a:extLst>
                <a:ext uri="{FF2B5EF4-FFF2-40B4-BE49-F238E27FC236}">
                  <a16:creationId xmlns:a16="http://schemas.microsoft.com/office/drawing/2014/main" id="{8D6FA10A-7E27-8D88-BFAE-1BAD09ACCBCA}"/>
                </a:ext>
              </a:extLst>
            </p:cNvPr>
            <p:cNvSpPr/>
            <p:nvPr/>
          </p:nvSpPr>
          <p:spPr>
            <a:xfrm>
              <a:off x="2359650" y="2286925"/>
              <a:ext cx="31425" cy="13975"/>
            </a:xfrm>
            <a:custGeom>
              <a:avLst/>
              <a:gdLst/>
              <a:ahLst/>
              <a:cxnLst/>
              <a:rect l="l" t="t" r="r" b="b"/>
              <a:pathLst>
                <a:path w="1257" h="559" extrusionOk="0">
                  <a:moveTo>
                    <a:pt x="0" y="1"/>
                  </a:moveTo>
                  <a:lnTo>
                    <a:pt x="0" y="559"/>
                  </a:lnTo>
                  <a:lnTo>
                    <a:pt x="1257" y="559"/>
                  </a:lnTo>
                  <a:lnTo>
                    <a:pt x="12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3758;p58">
              <a:extLst>
                <a:ext uri="{FF2B5EF4-FFF2-40B4-BE49-F238E27FC236}">
                  <a16:creationId xmlns:a16="http://schemas.microsoft.com/office/drawing/2014/main" id="{387E3376-3D06-6908-EF65-BF498F0E1D50}"/>
                </a:ext>
              </a:extLst>
            </p:cNvPr>
            <p:cNvSpPr/>
            <p:nvPr/>
          </p:nvSpPr>
          <p:spPr>
            <a:xfrm>
              <a:off x="2359650" y="2286925"/>
              <a:ext cx="31425" cy="13975"/>
            </a:xfrm>
            <a:custGeom>
              <a:avLst/>
              <a:gdLst/>
              <a:ahLst/>
              <a:cxnLst/>
              <a:rect l="l" t="t" r="r" b="b"/>
              <a:pathLst>
                <a:path w="1257" h="559" extrusionOk="0">
                  <a:moveTo>
                    <a:pt x="0" y="1"/>
                  </a:moveTo>
                  <a:lnTo>
                    <a:pt x="0" y="559"/>
                  </a:lnTo>
                  <a:lnTo>
                    <a:pt x="1257" y="559"/>
                  </a:lnTo>
                  <a:lnTo>
                    <a:pt x="12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3759;p58">
              <a:extLst>
                <a:ext uri="{FF2B5EF4-FFF2-40B4-BE49-F238E27FC236}">
                  <a16:creationId xmlns:a16="http://schemas.microsoft.com/office/drawing/2014/main" id="{8CA17155-946E-DB4C-103B-684356003EE8}"/>
                </a:ext>
              </a:extLst>
            </p:cNvPr>
            <p:cNvSpPr/>
            <p:nvPr/>
          </p:nvSpPr>
          <p:spPr>
            <a:xfrm>
              <a:off x="2359650" y="2286925"/>
              <a:ext cx="6625" cy="13975"/>
            </a:xfrm>
            <a:custGeom>
              <a:avLst/>
              <a:gdLst/>
              <a:ahLst/>
              <a:cxnLst/>
              <a:rect l="l" t="t" r="r" b="b"/>
              <a:pathLst>
                <a:path w="265" h="559" extrusionOk="0">
                  <a:moveTo>
                    <a:pt x="0" y="1"/>
                  </a:moveTo>
                  <a:lnTo>
                    <a:pt x="0" y="559"/>
                  </a:lnTo>
                  <a:lnTo>
                    <a:pt x="264" y="559"/>
                  </a:lnTo>
                  <a:lnTo>
                    <a:pt x="2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3760;p58">
              <a:extLst>
                <a:ext uri="{FF2B5EF4-FFF2-40B4-BE49-F238E27FC236}">
                  <a16:creationId xmlns:a16="http://schemas.microsoft.com/office/drawing/2014/main" id="{75B780CC-503D-F5EB-0D88-6BEF8FE61D8E}"/>
                </a:ext>
              </a:extLst>
            </p:cNvPr>
            <p:cNvSpPr/>
            <p:nvPr/>
          </p:nvSpPr>
          <p:spPr>
            <a:xfrm>
              <a:off x="2384850" y="2286925"/>
              <a:ext cx="6625" cy="13975"/>
            </a:xfrm>
            <a:custGeom>
              <a:avLst/>
              <a:gdLst/>
              <a:ahLst/>
              <a:cxnLst/>
              <a:rect l="l" t="t" r="r" b="b"/>
              <a:pathLst>
                <a:path w="265" h="559" extrusionOk="0">
                  <a:moveTo>
                    <a:pt x="1" y="1"/>
                  </a:moveTo>
                  <a:lnTo>
                    <a:pt x="1" y="559"/>
                  </a:lnTo>
                  <a:lnTo>
                    <a:pt x="264" y="559"/>
                  </a:lnTo>
                  <a:lnTo>
                    <a:pt x="2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3761;p58">
              <a:extLst>
                <a:ext uri="{FF2B5EF4-FFF2-40B4-BE49-F238E27FC236}">
                  <a16:creationId xmlns:a16="http://schemas.microsoft.com/office/drawing/2014/main" id="{09D772EA-3C42-0D0A-D0EB-5E160B2BD281}"/>
                </a:ext>
              </a:extLst>
            </p:cNvPr>
            <p:cNvSpPr/>
            <p:nvPr/>
          </p:nvSpPr>
          <p:spPr>
            <a:xfrm>
              <a:off x="2359650" y="2266375"/>
              <a:ext cx="31425" cy="14375"/>
            </a:xfrm>
            <a:custGeom>
              <a:avLst/>
              <a:gdLst/>
              <a:ahLst/>
              <a:cxnLst/>
              <a:rect l="l" t="t" r="r" b="b"/>
              <a:pathLst>
                <a:path w="1257" h="575" extrusionOk="0">
                  <a:moveTo>
                    <a:pt x="0" y="1"/>
                  </a:moveTo>
                  <a:lnTo>
                    <a:pt x="0" y="574"/>
                  </a:lnTo>
                  <a:lnTo>
                    <a:pt x="1257" y="574"/>
                  </a:lnTo>
                  <a:lnTo>
                    <a:pt x="12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3762;p58">
              <a:extLst>
                <a:ext uri="{FF2B5EF4-FFF2-40B4-BE49-F238E27FC236}">
                  <a16:creationId xmlns:a16="http://schemas.microsoft.com/office/drawing/2014/main" id="{12EBC12C-22D6-CD6A-8271-A5D604D9715C}"/>
                </a:ext>
              </a:extLst>
            </p:cNvPr>
            <p:cNvSpPr/>
            <p:nvPr/>
          </p:nvSpPr>
          <p:spPr>
            <a:xfrm>
              <a:off x="2359650" y="2266375"/>
              <a:ext cx="31425" cy="14375"/>
            </a:xfrm>
            <a:custGeom>
              <a:avLst/>
              <a:gdLst/>
              <a:ahLst/>
              <a:cxnLst/>
              <a:rect l="l" t="t" r="r" b="b"/>
              <a:pathLst>
                <a:path w="1257" h="575" extrusionOk="0">
                  <a:moveTo>
                    <a:pt x="0" y="1"/>
                  </a:moveTo>
                  <a:lnTo>
                    <a:pt x="0" y="574"/>
                  </a:lnTo>
                  <a:lnTo>
                    <a:pt x="1257" y="574"/>
                  </a:lnTo>
                  <a:lnTo>
                    <a:pt x="12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3763;p58">
              <a:extLst>
                <a:ext uri="{FF2B5EF4-FFF2-40B4-BE49-F238E27FC236}">
                  <a16:creationId xmlns:a16="http://schemas.microsoft.com/office/drawing/2014/main" id="{9093E149-7024-3961-789F-74DCBEDEC788}"/>
                </a:ext>
              </a:extLst>
            </p:cNvPr>
            <p:cNvSpPr/>
            <p:nvPr/>
          </p:nvSpPr>
          <p:spPr>
            <a:xfrm>
              <a:off x="2359650" y="2266375"/>
              <a:ext cx="6625" cy="14375"/>
            </a:xfrm>
            <a:custGeom>
              <a:avLst/>
              <a:gdLst/>
              <a:ahLst/>
              <a:cxnLst/>
              <a:rect l="l" t="t" r="r" b="b"/>
              <a:pathLst>
                <a:path w="265" h="575" extrusionOk="0">
                  <a:moveTo>
                    <a:pt x="0" y="1"/>
                  </a:moveTo>
                  <a:lnTo>
                    <a:pt x="0" y="574"/>
                  </a:lnTo>
                  <a:lnTo>
                    <a:pt x="264" y="574"/>
                  </a:lnTo>
                  <a:lnTo>
                    <a:pt x="2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3764;p58">
              <a:extLst>
                <a:ext uri="{FF2B5EF4-FFF2-40B4-BE49-F238E27FC236}">
                  <a16:creationId xmlns:a16="http://schemas.microsoft.com/office/drawing/2014/main" id="{F0F62BFE-9718-A472-9CB3-4C060B17281B}"/>
                </a:ext>
              </a:extLst>
            </p:cNvPr>
            <p:cNvSpPr/>
            <p:nvPr/>
          </p:nvSpPr>
          <p:spPr>
            <a:xfrm>
              <a:off x="2384850" y="2266375"/>
              <a:ext cx="6625" cy="14375"/>
            </a:xfrm>
            <a:custGeom>
              <a:avLst/>
              <a:gdLst/>
              <a:ahLst/>
              <a:cxnLst/>
              <a:rect l="l" t="t" r="r" b="b"/>
              <a:pathLst>
                <a:path w="265" h="575" extrusionOk="0">
                  <a:moveTo>
                    <a:pt x="1" y="1"/>
                  </a:moveTo>
                  <a:lnTo>
                    <a:pt x="1" y="574"/>
                  </a:lnTo>
                  <a:lnTo>
                    <a:pt x="264" y="574"/>
                  </a:lnTo>
                  <a:lnTo>
                    <a:pt x="2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3765;p58">
              <a:extLst>
                <a:ext uri="{FF2B5EF4-FFF2-40B4-BE49-F238E27FC236}">
                  <a16:creationId xmlns:a16="http://schemas.microsoft.com/office/drawing/2014/main" id="{A2A8DFDD-D6DF-2DA4-F6B4-4F2E6DB7EA95}"/>
                </a:ext>
              </a:extLst>
            </p:cNvPr>
            <p:cNvSpPr/>
            <p:nvPr/>
          </p:nvSpPr>
          <p:spPr>
            <a:xfrm>
              <a:off x="2359650" y="2246225"/>
              <a:ext cx="31425" cy="13975"/>
            </a:xfrm>
            <a:custGeom>
              <a:avLst/>
              <a:gdLst/>
              <a:ahLst/>
              <a:cxnLst/>
              <a:rect l="l" t="t" r="r" b="b"/>
              <a:pathLst>
                <a:path w="1257" h="559" extrusionOk="0">
                  <a:moveTo>
                    <a:pt x="0" y="0"/>
                  </a:moveTo>
                  <a:lnTo>
                    <a:pt x="0" y="558"/>
                  </a:lnTo>
                  <a:lnTo>
                    <a:pt x="1257" y="558"/>
                  </a:lnTo>
                  <a:lnTo>
                    <a:pt x="12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3766;p58">
              <a:extLst>
                <a:ext uri="{FF2B5EF4-FFF2-40B4-BE49-F238E27FC236}">
                  <a16:creationId xmlns:a16="http://schemas.microsoft.com/office/drawing/2014/main" id="{F0A65054-45FC-A5BE-8309-C8918C7AC217}"/>
                </a:ext>
              </a:extLst>
            </p:cNvPr>
            <p:cNvSpPr/>
            <p:nvPr/>
          </p:nvSpPr>
          <p:spPr>
            <a:xfrm>
              <a:off x="2359650" y="2246225"/>
              <a:ext cx="31425" cy="13975"/>
            </a:xfrm>
            <a:custGeom>
              <a:avLst/>
              <a:gdLst/>
              <a:ahLst/>
              <a:cxnLst/>
              <a:rect l="l" t="t" r="r" b="b"/>
              <a:pathLst>
                <a:path w="1257" h="559" extrusionOk="0">
                  <a:moveTo>
                    <a:pt x="0" y="0"/>
                  </a:moveTo>
                  <a:lnTo>
                    <a:pt x="0" y="558"/>
                  </a:lnTo>
                  <a:lnTo>
                    <a:pt x="1257" y="558"/>
                  </a:lnTo>
                  <a:lnTo>
                    <a:pt x="1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3767;p58">
              <a:extLst>
                <a:ext uri="{FF2B5EF4-FFF2-40B4-BE49-F238E27FC236}">
                  <a16:creationId xmlns:a16="http://schemas.microsoft.com/office/drawing/2014/main" id="{ED201736-12CB-28B2-034E-89955E85733C}"/>
                </a:ext>
              </a:extLst>
            </p:cNvPr>
            <p:cNvSpPr/>
            <p:nvPr/>
          </p:nvSpPr>
          <p:spPr>
            <a:xfrm>
              <a:off x="2359650" y="2246225"/>
              <a:ext cx="6625" cy="13975"/>
            </a:xfrm>
            <a:custGeom>
              <a:avLst/>
              <a:gdLst/>
              <a:ahLst/>
              <a:cxnLst/>
              <a:rect l="l" t="t" r="r" b="b"/>
              <a:pathLst>
                <a:path w="265" h="559" extrusionOk="0">
                  <a:moveTo>
                    <a:pt x="0" y="0"/>
                  </a:moveTo>
                  <a:lnTo>
                    <a:pt x="0" y="558"/>
                  </a:lnTo>
                  <a:lnTo>
                    <a:pt x="264" y="558"/>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3768;p58">
              <a:extLst>
                <a:ext uri="{FF2B5EF4-FFF2-40B4-BE49-F238E27FC236}">
                  <a16:creationId xmlns:a16="http://schemas.microsoft.com/office/drawing/2014/main" id="{FB16E551-1E9D-31BB-BFE9-EE1FFDF58F89}"/>
                </a:ext>
              </a:extLst>
            </p:cNvPr>
            <p:cNvSpPr/>
            <p:nvPr/>
          </p:nvSpPr>
          <p:spPr>
            <a:xfrm>
              <a:off x="2384850" y="2246225"/>
              <a:ext cx="6625" cy="13975"/>
            </a:xfrm>
            <a:custGeom>
              <a:avLst/>
              <a:gdLst/>
              <a:ahLst/>
              <a:cxnLst/>
              <a:rect l="l" t="t" r="r" b="b"/>
              <a:pathLst>
                <a:path w="265" h="559" extrusionOk="0">
                  <a:moveTo>
                    <a:pt x="1" y="0"/>
                  </a:moveTo>
                  <a:lnTo>
                    <a:pt x="1" y="558"/>
                  </a:lnTo>
                  <a:lnTo>
                    <a:pt x="264" y="558"/>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3769;p58">
              <a:extLst>
                <a:ext uri="{FF2B5EF4-FFF2-40B4-BE49-F238E27FC236}">
                  <a16:creationId xmlns:a16="http://schemas.microsoft.com/office/drawing/2014/main" id="{EFB620B4-D0A7-0056-0A81-C15F4B95AF99}"/>
                </a:ext>
              </a:extLst>
            </p:cNvPr>
            <p:cNvSpPr/>
            <p:nvPr/>
          </p:nvSpPr>
          <p:spPr>
            <a:xfrm>
              <a:off x="2021550" y="2453275"/>
              <a:ext cx="52750" cy="105875"/>
            </a:xfrm>
            <a:custGeom>
              <a:avLst/>
              <a:gdLst/>
              <a:ahLst/>
              <a:cxnLst/>
              <a:rect l="l" t="t" r="r" b="b"/>
              <a:pathLst>
                <a:path w="2110" h="4235" extrusionOk="0">
                  <a:moveTo>
                    <a:pt x="0" y="0"/>
                  </a:moveTo>
                  <a:lnTo>
                    <a:pt x="0" y="4234"/>
                  </a:lnTo>
                  <a:lnTo>
                    <a:pt x="2109" y="4234"/>
                  </a:lnTo>
                  <a:lnTo>
                    <a:pt x="2109" y="0"/>
                  </a:lnTo>
                  <a:lnTo>
                    <a:pt x="1349" y="0"/>
                  </a:lnTo>
                  <a:cubicBezTo>
                    <a:pt x="1349" y="155"/>
                    <a:pt x="1210" y="279"/>
                    <a:pt x="1055" y="279"/>
                  </a:cubicBezTo>
                  <a:cubicBezTo>
                    <a:pt x="900" y="279"/>
                    <a:pt x="776" y="155"/>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3770;p58">
              <a:extLst>
                <a:ext uri="{FF2B5EF4-FFF2-40B4-BE49-F238E27FC236}">
                  <a16:creationId xmlns:a16="http://schemas.microsoft.com/office/drawing/2014/main" id="{99BE496C-A677-0E12-DCFE-C83A7565F91A}"/>
                </a:ext>
              </a:extLst>
            </p:cNvPr>
            <p:cNvSpPr/>
            <p:nvPr/>
          </p:nvSpPr>
          <p:spPr>
            <a:xfrm>
              <a:off x="2008350" y="2457925"/>
              <a:ext cx="12450" cy="6225"/>
            </a:xfrm>
            <a:custGeom>
              <a:avLst/>
              <a:gdLst/>
              <a:ahLst/>
              <a:cxnLst/>
              <a:rect l="l" t="t" r="r" b="b"/>
              <a:pathLst>
                <a:path w="498" h="249" extrusionOk="0">
                  <a:moveTo>
                    <a:pt x="1" y="0"/>
                  </a:moveTo>
                  <a:lnTo>
                    <a:pt x="1" y="249"/>
                  </a:lnTo>
                  <a:lnTo>
                    <a:pt x="497" y="249"/>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3771;p58">
              <a:extLst>
                <a:ext uri="{FF2B5EF4-FFF2-40B4-BE49-F238E27FC236}">
                  <a16:creationId xmlns:a16="http://schemas.microsoft.com/office/drawing/2014/main" id="{614F34BB-2B2B-9EFF-039B-D108775F209A}"/>
                </a:ext>
              </a:extLst>
            </p:cNvPr>
            <p:cNvSpPr/>
            <p:nvPr/>
          </p:nvSpPr>
          <p:spPr>
            <a:xfrm>
              <a:off x="2008350" y="2469175"/>
              <a:ext cx="12450" cy="6225"/>
            </a:xfrm>
            <a:custGeom>
              <a:avLst/>
              <a:gdLst/>
              <a:ahLst/>
              <a:cxnLst/>
              <a:rect l="l" t="t" r="r" b="b"/>
              <a:pathLst>
                <a:path w="498" h="249" extrusionOk="0">
                  <a:moveTo>
                    <a:pt x="1" y="0"/>
                  </a:moveTo>
                  <a:lnTo>
                    <a:pt x="1" y="248"/>
                  </a:lnTo>
                  <a:lnTo>
                    <a:pt x="497" y="248"/>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3772;p58">
              <a:extLst>
                <a:ext uri="{FF2B5EF4-FFF2-40B4-BE49-F238E27FC236}">
                  <a16:creationId xmlns:a16="http://schemas.microsoft.com/office/drawing/2014/main" id="{8A2D06FE-FDB1-D6E6-0BDF-BE921E2FA672}"/>
                </a:ext>
              </a:extLst>
            </p:cNvPr>
            <p:cNvSpPr/>
            <p:nvPr/>
          </p:nvSpPr>
          <p:spPr>
            <a:xfrm>
              <a:off x="2008350" y="2480400"/>
              <a:ext cx="12450" cy="6250"/>
            </a:xfrm>
            <a:custGeom>
              <a:avLst/>
              <a:gdLst/>
              <a:ahLst/>
              <a:cxnLst/>
              <a:rect l="l" t="t" r="r" b="b"/>
              <a:pathLst>
                <a:path w="498" h="250" extrusionOk="0">
                  <a:moveTo>
                    <a:pt x="1" y="1"/>
                  </a:moveTo>
                  <a:lnTo>
                    <a:pt x="1" y="249"/>
                  </a:lnTo>
                  <a:lnTo>
                    <a:pt x="497" y="249"/>
                  </a:lnTo>
                  <a:lnTo>
                    <a:pt x="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3773;p58">
              <a:extLst>
                <a:ext uri="{FF2B5EF4-FFF2-40B4-BE49-F238E27FC236}">
                  <a16:creationId xmlns:a16="http://schemas.microsoft.com/office/drawing/2014/main" id="{3FBE5F7A-B8BC-D869-E01A-41E063599986}"/>
                </a:ext>
              </a:extLst>
            </p:cNvPr>
            <p:cNvSpPr/>
            <p:nvPr/>
          </p:nvSpPr>
          <p:spPr>
            <a:xfrm>
              <a:off x="2008350" y="2491275"/>
              <a:ext cx="12450" cy="6225"/>
            </a:xfrm>
            <a:custGeom>
              <a:avLst/>
              <a:gdLst/>
              <a:ahLst/>
              <a:cxnLst/>
              <a:rect l="l" t="t" r="r" b="b"/>
              <a:pathLst>
                <a:path w="498" h="249" extrusionOk="0">
                  <a:moveTo>
                    <a:pt x="1" y="0"/>
                  </a:moveTo>
                  <a:lnTo>
                    <a:pt x="1" y="248"/>
                  </a:lnTo>
                  <a:lnTo>
                    <a:pt x="497" y="248"/>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3774;p58">
              <a:extLst>
                <a:ext uri="{FF2B5EF4-FFF2-40B4-BE49-F238E27FC236}">
                  <a16:creationId xmlns:a16="http://schemas.microsoft.com/office/drawing/2014/main" id="{1C24B10C-7C4D-6D2B-D76A-E11790ADD52E}"/>
                </a:ext>
              </a:extLst>
            </p:cNvPr>
            <p:cNvSpPr/>
            <p:nvPr/>
          </p:nvSpPr>
          <p:spPr>
            <a:xfrm>
              <a:off x="2008350" y="2502900"/>
              <a:ext cx="12450" cy="6225"/>
            </a:xfrm>
            <a:custGeom>
              <a:avLst/>
              <a:gdLst/>
              <a:ahLst/>
              <a:cxnLst/>
              <a:rect l="l" t="t" r="r" b="b"/>
              <a:pathLst>
                <a:path w="498" h="249" extrusionOk="0">
                  <a:moveTo>
                    <a:pt x="1" y="0"/>
                  </a:moveTo>
                  <a:lnTo>
                    <a:pt x="1" y="249"/>
                  </a:lnTo>
                  <a:lnTo>
                    <a:pt x="497" y="249"/>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3775;p58">
              <a:extLst>
                <a:ext uri="{FF2B5EF4-FFF2-40B4-BE49-F238E27FC236}">
                  <a16:creationId xmlns:a16="http://schemas.microsoft.com/office/drawing/2014/main" id="{FBE7C1AB-1D65-CD78-51C0-8667A741665A}"/>
                </a:ext>
              </a:extLst>
            </p:cNvPr>
            <p:cNvSpPr/>
            <p:nvPr/>
          </p:nvSpPr>
          <p:spPr>
            <a:xfrm>
              <a:off x="2008350" y="2514150"/>
              <a:ext cx="12450" cy="6225"/>
            </a:xfrm>
            <a:custGeom>
              <a:avLst/>
              <a:gdLst/>
              <a:ahLst/>
              <a:cxnLst/>
              <a:rect l="l" t="t" r="r" b="b"/>
              <a:pathLst>
                <a:path w="498" h="249" extrusionOk="0">
                  <a:moveTo>
                    <a:pt x="1" y="0"/>
                  </a:moveTo>
                  <a:lnTo>
                    <a:pt x="1" y="248"/>
                  </a:lnTo>
                  <a:lnTo>
                    <a:pt x="497" y="248"/>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3776;p58">
              <a:extLst>
                <a:ext uri="{FF2B5EF4-FFF2-40B4-BE49-F238E27FC236}">
                  <a16:creationId xmlns:a16="http://schemas.microsoft.com/office/drawing/2014/main" id="{EAD8EF0A-74F9-9515-BE41-CFFB6B5C146A}"/>
                </a:ext>
              </a:extLst>
            </p:cNvPr>
            <p:cNvSpPr/>
            <p:nvPr/>
          </p:nvSpPr>
          <p:spPr>
            <a:xfrm>
              <a:off x="2008350" y="2525400"/>
              <a:ext cx="12450" cy="6225"/>
            </a:xfrm>
            <a:custGeom>
              <a:avLst/>
              <a:gdLst/>
              <a:ahLst/>
              <a:cxnLst/>
              <a:rect l="l" t="t" r="r" b="b"/>
              <a:pathLst>
                <a:path w="498" h="249" extrusionOk="0">
                  <a:moveTo>
                    <a:pt x="1" y="0"/>
                  </a:moveTo>
                  <a:lnTo>
                    <a:pt x="1" y="248"/>
                  </a:lnTo>
                  <a:lnTo>
                    <a:pt x="497" y="248"/>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3777;p58">
              <a:extLst>
                <a:ext uri="{FF2B5EF4-FFF2-40B4-BE49-F238E27FC236}">
                  <a16:creationId xmlns:a16="http://schemas.microsoft.com/office/drawing/2014/main" id="{6A36B945-0B21-E96A-473E-BE5A93BF5C0C}"/>
                </a:ext>
              </a:extLst>
            </p:cNvPr>
            <p:cNvSpPr/>
            <p:nvPr/>
          </p:nvSpPr>
          <p:spPr>
            <a:xfrm>
              <a:off x="2008350" y="2536625"/>
              <a:ext cx="12450" cy="6225"/>
            </a:xfrm>
            <a:custGeom>
              <a:avLst/>
              <a:gdLst/>
              <a:ahLst/>
              <a:cxnLst/>
              <a:rect l="l" t="t" r="r" b="b"/>
              <a:pathLst>
                <a:path w="498" h="249" extrusionOk="0">
                  <a:moveTo>
                    <a:pt x="1" y="1"/>
                  </a:moveTo>
                  <a:lnTo>
                    <a:pt x="1" y="249"/>
                  </a:lnTo>
                  <a:lnTo>
                    <a:pt x="497" y="249"/>
                  </a:lnTo>
                  <a:lnTo>
                    <a:pt x="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3778;p58">
              <a:extLst>
                <a:ext uri="{FF2B5EF4-FFF2-40B4-BE49-F238E27FC236}">
                  <a16:creationId xmlns:a16="http://schemas.microsoft.com/office/drawing/2014/main" id="{D0538967-3706-1890-D674-64ADB69846B8}"/>
                </a:ext>
              </a:extLst>
            </p:cNvPr>
            <p:cNvSpPr/>
            <p:nvPr/>
          </p:nvSpPr>
          <p:spPr>
            <a:xfrm>
              <a:off x="2008350" y="2547500"/>
              <a:ext cx="12450" cy="6225"/>
            </a:xfrm>
            <a:custGeom>
              <a:avLst/>
              <a:gdLst/>
              <a:ahLst/>
              <a:cxnLst/>
              <a:rect l="l" t="t" r="r" b="b"/>
              <a:pathLst>
                <a:path w="498" h="249" extrusionOk="0">
                  <a:moveTo>
                    <a:pt x="1" y="0"/>
                  </a:moveTo>
                  <a:lnTo>
                    <a:pt x="1" y="248"/>
                  </a:lnTo>
                  <a:lnTo>
                    <a:pt x="497" y="248"/>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3779;p58">
              <a:extLst>
                <a:ext uri="{FF2B5EF4-FFF2-40B4-BE49-F238E27FC236}">
                  <a16:creationId xmlns:a16="http://schemas.microsoft.com/office/drawing/2014/main" id="{0C09727E-9C74-976C-4FAB-E51DBB8B5846}"/>
                </a:ext>
              </a:extLst>
            </p:cNvPr>
            <p:cNvSpPr/>
            <p:nvPr/>
          </p:nvSpPr>
          <p:spPr>
            <a:xfrm>
              <a:off x="2074275" y="2457925"/>
              <a:ext cx="12425" cy="6225"/>
            </a:xfrm>
            <a:custGeom>
              <a:avLst/>
              <a:gdLst/>
              <a:ahLst/>
              <a:cxnLst/>
              <a:rect l="l" t="t" r="r" b="b"/>
              <a:pathLst>
                <a:path w="497" h="249" extrusionOk="0">
                  <a:moveTo>
                    <a:pt x="0" y="0"/>
                  </a:moveTo>
                  <a:lnTo>
                    <a:pt x="0" y="249"/>
                  </a:lnTo>
                  <a:lnTo>
                    <a:pt x="497" y="249"/>
                  </a:lnTo>
                  <a:lnTo>
                    <a:pt x="497"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3780;p58">
              <a:extLst>
                <a:ext uri="{FF2B5EF4-FFF2-40B4-BE49-F238E27FC236}">
                  <a16:creationId xmlns:a16="http://schemas.microsoft.com/office/drawing/2014/main" id="{6CEC3B1C-C73D-7FF9-9769-3AD62C7FBF51}"/>
                </a:ext>
              </a:extLst>
            </p:cNvPr>
            <p:cNvSpPr/>
            <p:nvPr/>
          </p:nvSpPr>
          <p:spPr>
            <a:xfrm>
              <a:off x="2074275" y="2469175"/>
              <a:ext cx="12425" cy="6225"/>
            </a:xfrm>
            <a:custGeom>
              <a:avLst/>
              <a:gdLst/>
              <a:ahLst/>
              <a:cxnLst/>
              <a:rect l="l" t="t" r="r" b="b"/>
              <a:pathLst>
                <a:path w="497" h="249" extrusionOk="0">
                  <a:moveTo>
                    <a:pt x="0" y="0"/>
                  </a:moveTo>
                  <a:lnTo>
                    <a:pt x="0" y="248"/>
                  </a:lnTo>
                  <a:lnTo>
                    <a:pt x="497" y="248"/>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3781;p58">
              <a:extLst>
                <a:ext uri="{FF2B5EF4-FFF2-40B4-BE49-F238E27FC236}">
                  <a16:creationId xmlns:a16="http://schemas.microsoft.com/office/drawing/2014/main" id="{A13458F4-BBA1-D1A4-8D47-88BEE855AA44}"/>
                </a:ext>
              </a:extLst>
            </p:cNvPr>
            <p:cNvSpPr/>
            <p:nvPr/>
          </p:nvSpPr>
          <p:spPr>
            <a:xfrm>
              <a:off x="2074275" y="2480400"/>
              <a:ext cx="12425" cy="6250"/>
            </a:xfrm>
            <a:custGeom>
              <a:avLst/>
              <a:gdLst/>
              <a:ahLst/>
              <a:cxnLst/>
              <a:rect l="l" t="t" r="r" b="b"/>
              <a:pathLst>
                <a:path w="497" h="250" extrusionOk="0">
                  <a:moveTo>
                    <a:pt x="0" y="1"/>
                  </a:moveTo>
                  <a:lnTo>
                    <a:pt x="0" y="249"/>
                  </a:lnTo>
                  <a:lnTo>
                    <a:pt x="497" y="249"/>
                  </a:lnTo>
                  <a:lnTo>
                    <a:pt x="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3782;p58">
              <a:extLst>
                <a:ext uri="{FF2B5EF4-FFF2-40B4-BE49-F238E27FC236}">
                  <a16:creationId xmlns:a16="http://schemas.microsoft.com/office/drawing/2014/main" id="{1AD2E262-6680-8098-44A2-27D012C880E7}"/>
                </a:ext>
              </a:extLst>
            </p:cNvPr>
            <p:cNvSpPr/>
            <p:nvPr/>
          </p:nvSpPr>
          <p:spPr>
            <a:xfrm>
              <a:off x="2074275" y="2491275"/>
              <a:ext cx="12425" cy="6225"/>
            </a:xfrm>
            <a:custGeom>
              <a:avLst/>
              <a:gdLst/>
              <a:ahLst/>
              <a:cxnLst/>
              <a:rect l="l" t="t" r="r" b="b"/>
              <a:pathLst>
                <a:path w="497" h="249" extrusionOk="0">
                  <a:moveTo>
                    <a:pt x="0" y="0"/>
                  </a:moveTo>
                  <a:lnTo>
                    <a:pt x="0" y="248"/>
                  </a:lnTo>
                  <a:lnTo>
                    <a:pt x="497" y="248"/>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3783;p58">
              <a:extLst>
                <a:ext uri="{FF2B5EF4-FFF2-40B4-BE49-F238E27FC236}">
                  <a16:creationId xmlns:a16="http://schemas.microsoft.com/office/drawing/2014/main" id="{71D62CE7-A3FD-1625-3AB3-024CEAEE43A0}"/>
                </a:ext>
              </a:extLst>
            </p:cNvPr>
            <p:cNvSpPr/>
            <p:nvPr/>
          </p:nvSpPr>
          <p:spPr>
            <a:xfrm>
              <a:off x="2074275" y="2502900"/>
              <a:ext cx="12425" cy="6225"/>
            </a:xfrm>
            <a:custGeom>
              <a:avLst/>
              <a:gdLst/>
              <a:ahLst/>
              <a:cxnLst/>
              <a:rect l="l" t="t" r="r" b="b"/>
              <a:pathLst>
                <a:path w="497" h="249" extrusionOk="0">
                  <a:moveTo>
                    <a:pt x="0" y="0"/>
                  </a:moveTo>
                  <a:lnTo>
                    <a:pt x="0" y="249"/>
                  </a:lnTo>
                  <a:lnTo>
                    <a:pt x="497" y="249"/>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3784;p58">
              <a:extLst>
                <a:ext uri="{FF2B5EF4-FFF2-40B4-BE49-F238E27FC236}">
                  <a16:creationId xmlns:a16="http://schemas.microsoft.com/office/drawing/2014/main" id="{BF85FD9D-96CA-96A4-8A5A-7419A8E0E3F3}"/>
                </a:ext>
              </a:extLst>
            </p:cNvPr>
            <p:cNvSpPr/>
            <p:nvPr/>
          </p:nvSpPr>
          <p:spPr>
            <a:xfrm>
              <a:off x="2074275" y="2514150"/>
              <a:ext cx="12425" cy="6225"/>
            </a:xfrm>
            <a:custGeom>
              <a:avLst/>
              <a:gdLst/>
              <a:ahLst/>
              <a:cxnLst/>
              <a:rect l="l" t="t" r="r" b="b"/>
              <a:pathLst>
                <a:path w="497" h="249" extrusionOk="0">
                  <a:moveTo>
                    <a:pt x="0" y="0"/>
                  </a:moveTo>
                  <a:lnTo>
                    <a:pt x="0" y="248"/>
                  </a:lnTo>
                  <a:lnTo>
                    <a:pt x="497" y="248"/>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3785;p58">
              <a:extLst>
                <a:ext uri="{FF2B5EF4-FFF2-40B4-BE49-F238E27FC236}">
                  <a16:creationId xmlns:a16="http://schemas.microsoft.com/office/drawing/2014/main" id="{492AE70C-5606-2FE0-79D8-2F0B4231E368}"/>
                </a:ext>
              </a:extLst>
            </p:cNvPr>
            <p:cNvSpPr/>
            <p:nvPr/>
          </p:nvSpPr>
          <p:spPr>
            <a:xfrm>
              <a:off x="2074275" y="2525400"/>
              <a:ext cx="12425" cy="6225"/>
            </a:xfrm>
            <a:custGeom>
              <a:avLst/>
              <a:gdLst/>
              <a:ahLst/>
              <a:cxnLst/>
              <a:rect l="l" t="t" r="r" b="b"/>
              <a:pathLst>
                <a:path w="497" h="249" extrusionOk="0">
                  <a:moveTo>
                    <a:pt x="0" y="0"/>
                  </a:moveTo>
                  <a:lnTo>
                    <a:pt x="0" y="248"/>
                  </a:lnTo>
                  <a:lnTo>
                    <a:pt x="497" y="248"/>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3786;p58">
              <a:extLst>
                <a:ext uri="{FF2B5EF4-FFF2-40B4-BE49-F238E27FC236}">
                  <a16:creationId xmlns:a16="http://schemas.microsoft.com/office/drawing/2014/main" id="{D2AC71A1-8022-7C5E-8C51-19CD756D2C3F}"/>
                </a:ext>
              </a:extLst>
            </p:cNvPr>
            <p:cNvSpPr/>
            <p:nvPr/>
          </p:nvSpPr>
          <p:spPr>
            <a:xfrm>
              <a:off x="2074275" y="2536625"/>
              <a:ext cx="12425" cy="6225"/>
            </a:xfrm>
            <a:custGeom>
              <a:avLst/>
              <a:gdLst/>
              <a:ahLst/>
              <a:cxnLst/>
              <a:rect l="l" t="t" r="r" b="b"/>
              <a:pathLst>
                <a:path w="497" h="249" extrusionOk="0">
                  <a:moveTo>
                    <a:pt x="0" y="1"/>
                  </a:moveTo>
                  <a:lnTo>
                    <a:pt x="0" y="249"/>
                  </a:lnTo>
                  <a:lnTo>
                    <a:pt x="497" y="249"/>
                  </a:lnTo>
                  <a:lnTo>
                    <a:pt x="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3787;p58">
              <a:extLst>
                <a:ext uri="{FF2B5EF4-FFF2-40B4-BE49-F238E27FC236}">
                  <a16:creationId xmlns:a16="http://schemas.microsoft.com/office/drawing/2014/main" id="{74980EF6-99CC-7F01-7812-D607F8EA32F0}"/>
                </a:ext>
              </a:extLst>
            </p:cNvPr>
            <p:cNvSpPr/>
            <p:nvPr/>
          </p:nvSpPr>
          <p:spPr>
            <a:xfrm>
              <a:off x="2074275" y="2547500"/>
              <a:ext cx="12425" cy="6225"/>
            </a:xfrm>
            <a:custGeom>
              <a:avLst/>
              <a:gdLst/>
              <a:ahLst/>
              <a:cxnLst/>
              <a:rect l="l" t="t" r="r" b="b"/>
              <a:pathLst>
                <a:path w="497" h="249" extrusionOk="0">
                  <a:moveTo>
                    <a:pt x="0" y="0"/>
                  </a:moveTo>
                  <a:lnTo>
                    <a:pt x="0" y="248"/>
                  </a:lnTo>
                  <a:lnTo>
                    <a:pt x="497" y="248"/>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3788;p58">
              <a:extLst>
                <a:ext uri="{FF2B5EF4-FFF2-40B4-BE49-F238E27FC236}">
                  <a16:creationId xmlns:a16="http://schemas.microsoft.com/office/drawing/2014/main" id="{3260F92A-BDDE-EA14-6A3D-574224EE5528}"/>
                </a:ext>
              </a:extLst>
            </p:cNvPr>
            <p:cNvSpPr/>
            <p:nvPr/>
          </p:nvSpPr>
          <p:spPr>
            <a:xfrm>
              <a:off x="2348400" y="2380750"/>
              <a:ext cx="58575" cy="58975"/>
            </a:xfrm>
            <a:custGeom>
              <a:avLst/>
              <a:gdLst/>
              <a:ahLst/>
              <a:cxnLst/>
              <a:rect l="l" t="t" r="r" b="b"/>
              <a:pathLst>
                <a:path w="2343" h="2359" extrusionOk="0">
                  <a:moveTo>
                    <a:pt x="1" y="1"/>
                  </a:moveTo>
                  <a:lnTo>
                    <a:pt x="1" y="2358"/>
                  </a:lnTo>
                  <a:lnTo>
                    <a:pt x="2343" y="2358"/>
                  </a:lnTo>
                  <a:lnTo>
                    <a:pt x="23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3789;p58">
              <a:extLst>
                <a:ext uri="{FF2B5EF4-FFF2-40B4-BE49-F238E27FC236}">
                  <a16:creationId xmlns:a16="http://schemas.microsoft.com/office/drawing/2014/main" id="{B4B45560-6403-9D9E-11F1-88CEE5A492B5}"/>
                </a:ext>
              </a:extLst>
            </p:cNvPr>
            <p:cNvSpPr/>
            <p:nvPr/>
          </p:nvSpPr>
          <p:spPr>
            <a:xfrm>
              <a:off x="2407350" y="2429225"/>
              <a:ext cx="12425" cy="6625"/>
            </a:xfrm>
            <a:custGeom>
              <a:avLst/>
              <a:gdLst/>
              <a:ahLst/>
              <a:cxnLst/>
              <a:rect l="l" t="t" r="r" b="b"/>
              <a:pathLst>
                <a:path w="497" h="265" extrusionOk="0">
                  <a:moveTo>
                    <a:pt x="0" y="1"/>
                  </a:moveTo>
                  <a:lnTo>
                    <a:pt x="0" y="264"/>
                  </a:lnTo>
                  <a:lnTo>
                    <a:pt x="496" y="264"/>
                  </a:lnTo>
                  <a:lnTo>
                    <a:pt x="4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3790;p58">
              <a:extLst>
                <a:ext uri="{FF2B5EF4-FFF2-40B4-BE49-F238E27FC236}">
                  <a16:creationId xmlns:a16="http://schemas.microsoft.com/office/drawing/2014/main" id="{C97B475D-DBDF-3DF5-6056-D8DECEABE02D}"/>
                </a:ext>
              </a:extLst>
            </p:cNvPr>
            <p:cNvSpPr/>
            <p:nvPr/>
          </p:nvSpPr>
          <p:spPr>
            <a:xfrm>
              <a:off x="2407350" y="2417975"/>
              <a:ext cx="12425" cy="6625"/>
            </a:xfrm>
            <a:custGeom>
              <a:avLst/>
              <a:gdLst/>
              <a:ahLst/>
              <a:cxnLst/>
              <a:rect l="l" t="t" r="r" b="b"/>
              <a:pathLst>
                <a:path w="497" h="265" extrusionOk="0">
                  <a:moveTo>
                    <a:pt x="0" y="1"/>
                  </a:moveTo>
                  <a:lnTo>
                    <a:pt x="0" y="265"/>
                  </a:lnTo>
                  <a:lnTo>
                    <a:pt x="496" y="265"/>
                  </a:lnTo>
                  <a:lnTo>
                    <a:pt x="4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3791;p58">
              <a:extLst>
                <a:ext uri="{FF2B5EF4-FFF2-40B4-BE49-F238E27FC236}">
                  <a16:creationId xmlns:a16="http://schemas.microsoft.com/office/drawing/2014/main" id="{31D05C08-A15E-084A-176B-4CB7D0936AE9}"/>
                </a:ext>
              </a:extLst>
            </p:cNvPr>
            <p:cNvSpPr/>
            <p:nvPr/>
          </p:nvSpPr>
          <p:spPr>
            <a:xfrm>
              <a:off x="2407350" y="2407125"/>
              <a:ext cx="12425" cy="6225"/>
            </a:xfrm>
            <a:custGeom>
              <a:avLst/>
              <a:gdLst/>
              <a:ahLst/>
              <a:cxnLst/>
              <a:rect l="l" t="t" r="r" b="b"/>
              <a:pathLst>
                <a:path w="497" h="249" extrusionOk="0">
                  <a:moveTo>
                    <a:pt x="0" y="1"/>
                  </a:moveTo>
                  <a:lnTo>
                    <a:pt x="0" y="249"/>
                  </a:lnTo>
                  <a:lnTo>
                    <a:pt x="496" y="249"/>
                  </a:lnTo>
                  <a:lnTo>
                    <a:pt x="4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3792;p58">
              <a:extLst>
                <a:ext uri="{FF2B5EF4-FFF2-40B4-BE49-F238E27FC236}">
                  <a16:creationId xmlns:a16="http://schemas.microsoft.com/office/drawing/2014/main" id="{05D5E22D-8DE5-5245-0AB6-FFC75300FCE1}"/>
                </a:ext>
              </a:extLst>
            </p:cNvPr>
            <p:cNvSpPr/>
            <p:nvPr/>
          </p:nvSpPr>
          <p:spPr>
            <a:xfrm>
              <a:off x="2407350" y="2395875"/>
              <a:ext cx="12425" cy="6225"/>
            </a:xfrm>
            <a:custGeom>
              <a:avLst/>
              <a:gdLst/>
              <a:ahLst/>
              <a:cxnLst/>
              <a:rect l="l" t="t" r="r" b="b"/>
              <a:pathLst>
                <a:path w="497" h="249" extrusionOk="0">
                  <a:moveTo>
                    <a:pt x="0" y="1"/>
                  </a:moveTo>
                  <a:lnTo>
                    <a:pt x="0" y="249"/>
                  </a:lnTo>
                  <a:lnTo>
                    <a:pt x="496" y="249"/>
                  </a:lnTo>
                  <a:lnTo>
                    <a:pt x="4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3793;p58">
              <a:extLst>
                <a:ext uri="{FF2B5EF4-FFF2-40B4-BE49-F238E27FC236}">
                  <a16:creationId xmlns:a16="http://schemas.microsoft.com/office/drawing/2014/main" id="{7E0C6349-3083-3080-5D18-6A61B4F8EDCE}"/>
                </a:ext>
              </a:extLst>
            </p:cNvPr>
            <p:cNvSpPr/>
            <p:nvPr/>
          </p:nvSpPr>
          <p:spPr>
            <a:xfrm>
              <a:off x="2407350" y="2384650"/>
              <a:ext cx="12425" cy="6225"/>
            </a:xfrm>
            <a:custGeom>
              <a:avLst/>
              <a:gdLst/>
              <a:ahLst/>
              <a:cxnLst/>
              <a:rect l="l" t="t" r="r" b="b"/>
              <a:pathLst>
                <a:path w="497" h="249" extrusionOk="0">
                  <a:moveTo>
                    <a:pt x="0" y="0"/>
                  </a:moveTo>
                  <a:lnTo>
                    <a:pt x="0" y="248"/>
                  </a:lnTo>
                  <a:lnTo>
                    <a:pt x="496" y="248"/>
                  </a:lnTo>
                  <a:lnTo>
                    <a:pt x="4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3794;p58">
              <a:extLst>
                <a:ext uri="{FF2B5EF4-FFF2-40B4-BE49-F238E27FC236}">
                  <a16:creationId xmlns:a16="http://schemas.microsoft.com/office/drawing/2014/main" id="{5818A904-0E3E-FC78-7BBB-AD47D8AA1A09}"/>
                </a:ext>
              </a:extLst>
            </p:cNvPr>
            <p:cNvSpPr/>
            <p:nvPr/>
          </p:nvSpPr>
          <p:spPr>
            <a:xfrm>
              <a:off x="2336000" y="2429225"/>
              <a:ext cx="12425" cy="6625"/>
            </a:xfrm>
            <a:custGeom>
              <a:avLst/>
              <a:gdLst/>
              <a:ahLst/>
              <a:cxnLst/>
              <a:rect l="l" t="t" r="r" b="b"/>
              <a:pathLst>
                <a:path w="497" h="265" extrusionOk="0">
                  <a:moveTo>
                    <a:pt x="0" y="1"/>
                  </a:moveTo>
                  <a:lnTo>
                    <a:pt x="0" y="264"/>
                  </a:lnTo>
                  <a:lnTo>
                    <a:pt x="497" y="264"/>
                  </a:lnTo>
                  <a:lnTo>
                    <a:pt x="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3795;p58">
              <a:extLst>
                <a:ext uri="{FF2B5EF4-FFF2-40B4-BE49-F238E27FC236}">
                  <a16:creationId xmlns:a16="http://schemas.microsoft.com/office/drawing/2014/main" id="{D4F0E0ED-4953-8EC6-C20F-408EF2ABC88C}"/>
                </a:ext>
              </a:extLst>
            </p:cNvPr>
            <p:cNvSpPr/>
            <p:nvPr/>
          </p:nvSpPr>
          <p:spPr>
            <a:xfrm>
              <a:off x="2336000" y="2417975"/>
              <a:ext cx="12425" cy="6625"/>
            </a:xfrm>
            <a:custGeom>
              <a:avLst/>
              <a:gdLst/>
              <a:ahLst/>
              <a:cxnLst/>
              <a:rect l="l" t="t" r="r" b="b"/>
              <a:pathLst>
                <a:path w="497" h="265" extrusionOk="0">
                  <a:moveTo>
                    <a:pt x="0" y="1"/>
                  </a:moveTo>
                  <a:lnTo>
                    <a:pt x="0" y="265"/>
                  </a:lnTo>
                  <a:lnTo>
                    <a:pt x="497" y="265"/>
                  </a:lnTo>
                  <a:lnTo>
                    <a:pt x="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3796;p58">
              <a:extLst>
                <a:ext uri="{FF2B5EF4-FFF2-40B4-BE49-F238E27FC236}">
                  <a16:creationId xmlns:a16="http://schemas.microsoft.com/office/drawing/2014/main" id="{5F28FC0A-D0E2-CA73-5519-5A9AC6EF59EE}"/>
                </a:ext>
              </a:extLst>
            </p:cNvPr>
            <p:cNvSpPr/>
            <p:nvPr/>
          </p:nvSpPr>
          <p:spPr>
            <a:xfrm>
              <a:off x="2336000" y="2407125"/>
              <a:ext cx="12425" cy="6225"/>
            </a:xfrm>
            <a:custGeom>
              <a:avLst/>
              <a:gdLst/>
              <a:ahLst/>
              <a:cxnLst/>
              <a:rect l="l" t="t" r="r" b="b"/>
              <a:pathLst>
                <a:path w="497" h="249" extrusionOk="0">
                  <a:moveTo>
                    <a:pt x="0" y="1"/>
                  </a:moveTo>
                  <a:lnTo>
                    <a:pt x="0" y="249"/>
                  </a:lnTo>
                  <a:lnTo>
                    <a:pt x="497" y="249"/>
                  </a:lnTo>
                  <a:lnTo>
                    <a:pt x="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3797;p58">
              <a:extLst>
                <a:ext uri="{FF2B5EF4-FFF2-40B4-BE49-F238E27FC236}">
                  <a16:creationId xmlns:a16="http://schemas.microsoft.com/office/drawing/2014/main" id="{D664D767-586F-F683-B383-4C7A3208C2C6}"/>
                </a:ext>
              </a:extLst>
            </p:cNvPr>
            <p:cNvSpPr/>
            <p:nvPr/>
          </p:nvSpPr>
          <p:spPr>
            <a:xfrm>
              <a:off x="2336000" y="2395875"/>
              <a:ext cx="12425" cy="6225"/>
            </a:xfrm>
            <a:custGeom>
              <a:avLst/>
              <a:gdLst/>
              <a:ahLst/>
              <a:cxnLst/>
              <a:rect l="l" t="t" r="r" b="b"/>
              <a:pathLst>
                <a:path w="497" h="249" extrusionOk="0">
                  <a:moveTo>
                    <a:pt x="0" y="1"/>
                  </a:moveTo>
                  <a:lnTo>
                    <a:pt x="0" y="249"/>
                  </a:lnTo>
                  <a:lnTo>
                    <a:pt x="497" y="249"/>
                  </a:lnTo>
                  <a:lnTo>
                    <a:pt x="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3798;p58">
              <a:extLst>
                <a:ext uri="{FF2B5EF4-FFF2-40B4-BE49-F238E27FC236}">
                  <a16:creationId xmlns:a16="http://schemas.microsoft.com/office/drawing/2014/main" id="{ED0482D2-3DE7-2C6D-1969-28B2C5E38275}"/>
                </a:ext>
              </a:extLst>
            </p:cNvPr>
            <p:cNvSpPr/>
            <p:nvPr/>
          </p:nvSpPr>
          <p:spPr>
            <a:xfrm>
              <a:off x="2336000" y="2384650"/>
              <a:ext cx="12425" cy="6225"/>
            </a:xfrm>
            <a:custGeom>
              <a:avLst/>
              <a:gdLst/>
              <a:ahLst/>
              <a:cxnLst/>
              <a:rect l="l" t="t" r="r" b="b"/>
              <a:pathLst>
                <a:path w="497" h="249" extrusionOk="0">
                  <a:moveTo>
                    <a:pt x="0" y="0"/>
                  </a:moveTo>
                  <a:lnTo>
                    <a:pt x="0" y="248"/>
                  </a:lnTo>
                  <a:lnTo>
                    <a:pt x="497" y="248"/>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3799;p58">
              <a:extLst>
                <a:ext uri="{FF2B5EF4-FFF2-40B4-BE49-F238E27FC236}">
                  <a16:creationId xmlns:a16="http://schemas.microsoft.com/office/drawing/2014/main" id="{5464560E-39FF-6635-0A90-C33E2B474C67}"/>
                </a:ext>
              </a:extLst>
            </p:cNvPr>
            <p:cNvSpPr/>
            <p:nvPr/>
          </p:nvSpPr>
          <p:spPr>
            <a:xfrm>
              <a:off x="2348400" y="2160925"/>
              <a:ext cx="58575" cy="58550"/>
            </a:xfrm>
            <a:custGeom>
              <a:avLst/>
              <a:gdLst/>
              <a:ahLst/>
              <a:cxnLst/>
              <a:rect l="l" t="t" r="r" b="b"/>
              <a:pathLst>
                <a:path w="2343" h="2342" extrusionOk="0">
                  <a:moveTo>
                    <a:pt x="1" y="0"/>
                  </a:moveTo>
                  <a:lnTo>
                    <a:pt x="1" y="2342"/>
                  </a:lnTo>
                  <a:lnTo>
                    <a:pt x="2343" y="2342"/>
                  </a:lnTo>
                  <a:lnTo>
                    <a:pt x="23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3800;p58">
              <a:extLst>
                <a:ext uri="{FF2B5EF4-FFF2-40B4-BE49-F238E27FC236}">
                  <a16:creationId xmlns:a16="http://schemas.microsoft.com/office/drawing/2014/main" id="{43D29092-94C2-B3FD-CB82-2CC9BE595734}"/>
                </a:ext>
              </a:extLst>
            </p:cNvPr>
            <p:cNvSpPr/>
            <p:nvPr/>
          </p:nvSpPr>
          <p:spPr>
            <a:xfrm>
              <a:off x="2407350" y="2209375"/>
              <a:ext cx="12425" cy="6225"/>
            </a:xfrm>
            <a:custGeom>
              <a:avLst/>
              <a:gdLst/>
              <a:ahLst/>
              <a:cxnLst/>
              <a:rect l="l" t="t" r="r" b="b"/>
              <a:pathLst>
                <a:path w="497" h="249" extrusionOk="0">
                  <a:moveTo>
                    <a:pt x="0" y="1"/>
                  </a:moveTo>
                  <a:lnTo>
                    <a:pt x="0" y="249"/>
                  </a:lnTo>
                  <a:lnTo>
                    <a:pt x="496" y="249"/>
                  </a:lnTo>
                  <a:lnTo>
                    <a:pt x="4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3801;p58">
              <a:extLst>
                <a:ext uri="{FF2B5EF4-FFF2-40B4-BE49-F238E27FC236}">
                  <a16:creationId xmlns:a16="http://schemas.microsoft.com/office/drawing/2014/main" id="{05113C2F-F18D-B273-6801-50FE524BB959}"/>
                </a:ext>
              </a:extLst>
            </p:cNvPr>
            <p:cNvSpPr/>
            <p:nvPr/>
          </p:nvSpPr>
          <p:spPr>
            <a:xfrm>
              <a:off x="2407350" y="2198125"/>
              <a:ext cx="12425" cy="6250"/>
            </a:xfrm>
            <a:custGeom>
              <a:avLst/>
              <a:gdLst/>
              <a:ahLst/>
              <a:cxnLst/>
              <a:rect l="l" t="t" r="r" b="b"/>
              <a:pathLst>
                <a:path w="497" h="250" extrusionOk="0">
                  <a:moveTo>
                    <a:pt x="0" y="1"/>
                  </a:moveTo>
                  <a:lnTo>
                    <a:pt x="0" y="249"/>
                  </a:lnTo>
                  <a:lnTo>
                    <a:pt x="496" y="249"/>
                  </a:lnTo>
                  <a:lnTo>
                    <a:pt x="4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3802;p58">
              <a:extLst>
                <a:ext uri="{FF2B5EF4-FFF2-40B4-BE49-F238E27FC236}">
                  <a16:creationId xmlns:a16="http://schemas.microsoft.com/office/drawing/2014/main" id="{1BE1574B-C7F9-A13D-0071-D11EF36AE936}"/>
                </a:ext>
              </a:extLst>
            </p:cNvPr>
            <p:cNvSpPr/>
            <p:nvPr/>
          </p:nvSpPr>
          <p:spPr>
            <a:xfrm>
              <a:off x="2407350" y="2186900"/>
              <a:ext cx="12425" cy="6600"/>
            </a:xfrm>
            <a:custGeom>
              <a:avLst/>
              <a:gdLst/>
              <a:ahLst/>
              <a:cxnLst/>
              <a:rect l="l" t="t" r="r" b="b"/>
              <a:pathLst>
                <a:path w="497" h="264" extrusionOk="0">
                  <a:moveTo>
                    <a:pt x="0" y="0"/>
                  </a:moveTo>
                  <a:lnTo>
                    <a:pt x="0" y="264"/>
                  </a:lnTo>
                  <a:lnTo>
                    <a:pt x="496" y="264"/>
                  </a:lnTo>
                  <a:lnTo>
                    <a:pt x="4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3803;p58">
              <a:extLst>
                <a:ext uri="{FF2B5EF4-FFF2-40B4-BE49-F238E27FC236}">
                  <a16:creationId xmlns:a16="http://schemas.microsoft.com/office/drawing/2014/main" id="{EB3B8AD2-9E30-3178-6B10-B295DE20B592}"/>
                </a:ext>
              </a:extLst>
            </p:cNvPr>
            <p:cNvSpPr/>
            <p:nvPr/>
          </p:nvSpPr>
          <p:spPr>
            <a:xfrm>
              <a:off x="2407350" y="2175650"/>
              <a:ext cx="12425" cy="6625"/>
            </a:xfrm>
            <a:custGeom>
              <a:avLst/>
              <a:gdLst/>
              <a:ahLst/>
              <a:cxnLst/>
              <a:rect l="l" t="t" r="r" b="b"/>
              <a:pathLst>
                <a:path w="497" h="265" extrusionOk="0">
                  <a:moveTo>
                    <a:pt x="0" y="0"/>
                  </a:moveTo>
                  <a:lnTo>
                    <a:pt x="0" y="264"/>
                  </a:lnTo>
                  <a:lnTo>
                    <a:pt x="496" y="264"/>
                  </a:lnTo>
                  <a:lnTo>
                    <a:pt x="4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3804;p58">
              <a:extLst>
                <a:ext uri="{FF2B5EF4-FFF2-40B4-BE49-F238E27FC236}">
                  <a16:creationId xmlns:a16="http://schemas.microsoft.com/office/drawing/2014/main" id="{F45A1338-1550-B7B1-957A-452C3AABCC68}"/>
                </a:ext>
              </a:extLst>
            </p:cNvPr>
            <p:cNvSpPr/>
            <p:nvPr/>
          </p:nvSpPr>
          <p:spPr>
            <a:xfrm>
              <a:off x="2407350" y="2164025"/>
              <a:ext cx="12425" cy="6600"/>
            </a:xfrm>
            <a:custGeom>
              <a:avLst/>
              <a:gdLst/>
              <a:ahLst/>
              <a:cxnLst/>
              <a:rect l="l" t="t" r="r" b="b"/>
              <a:pathLst>
                <a:path w="497" h="264" extrusionOk="0">
                  <a:moveTo>
                    <a:pt x="0" y="0"/>
                  </a:moveTo>
                  <a:lnTo>
                    <a:pt x="0" y="264"/>
                  </a:lnTo>
                  <a:lnTo>
                    <a:pt x="496" y="264"/>
                  </a:lnTo>
                  <a:lnTo>
                    <a:pt x="4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3805;p58">
              <a:extLst>
                <a:ext uri="{FF2B5EF4-FFF2-40B4-BE49-F238E27FC236}">
                  <a16:creationId xmlns:a16="http://schemas.microsoft.com/office/drawing/2014/main" id="{B70799B8-431E-EE0D-C3F8-25C9E774C5B3}"/>
                </a:ext>
              </a:extLst>
            </p:cNvPr>
            <p:cNvSpPr/>
            <p:nvPr/>
          </p:nvSpPr>
          <p:spPr>
            <a:xfrm>
              <a:off x="2336000" y="2209375"/>
              <a:ext cx="12425" cy="6225"/>
            </a:xfrm>
            <a:custGeom>
              <a:avLst/>
              <a:gdLst/>
              <a:ahLst/>
              <a:cxnLst/>
              <a:rect l="l" t="t" r="r" b="b"/>
              <a:pathLst>
                <a:path w="497" h="249" extrusionOk="0">
                  <a:moveTo>
                    <a:pt x="0" y="1"/>
                  </a:moveTo>
                  <a:lnTo>
                    <a:pt x="0" y="249"/>
                  </a:lnTo>
                  <a:lnTo>
                    <a:pt x="497" y="249"/>
                  </a:lnTo>
                  <a:lnTo>
                    <a:pt x="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3806;p58">
              <a:extLst>
                <a:ext uri="{FF2B5EF4-FFF2-40B4-BE49-F238E27FC236}">
                  <a16:creationId xmlns:a16="http://schemas.microsoft.com/office/drawing/2014/main" id="{BE7842C3-46EF-5F68-9193-67F68A679A64}"/>
                </a:ext>
              </a:extLst>
            </p:cNvPr>
            <p:cNvSpPr/>
            <p:nvPr/>
          </p:nvSpPr>
          <p:spPr>
            <a:xfrm>
              <a:off x="2336000" y="2198125"/>
              <a:ext cx="12425" cy="6250"/>
            </a:xfrm>
            <a:custGeom>
              <a:avLst/>
              <a:gdLst/>
              <a:ahLst/>
              <a:cxnLst/>
              <a:rect l="l" t="t" r="r" b="b"/>
              <a:pathLst>
                <a:path w="497" h="250" extrusionOk="0">
                  <a:moveTo>
                    <a:pt x="0" y="1"/>
                  </a:moveTo>
                  <a:lnTo>
                    <a:pt x="0" y="249"/>
                  </a:lnTo>
                  <a:lnTo>
                    <a:pt x="497" y="249"/>
                  </a:lnTo>
                  <a:lnTo>
                    <a:pt x="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3807;p58">
              <a:extLst>
                <a:ext uri="{FF2B5EF4-FFF2-40B4-BE49-F238E27FC236}">
                  <a16:creationId xmlns:a16="http://schemas.microsoft.com/office/drawing/2014/main" id="{EC74BF5A-17E5-BA3E-3969-4CCF309D1291}"/>
                </a:ext>
              </a:extLst>
            </p:cNvPr>
            <p:cNvSpPr/>
            <p:nvPr/>
          </p:nvSpPr>
          <p:spPr>
            <a:xfrm>
              <a:off x="2336000" y="2186900"/>
              <a:ext cx="12425" cy="6600"/>
            </a:xfrm>
            <a:custGeom>
              <a:avLst/>
              <a:gdLst/>
              <a:ahLst/>
              <a:cxnLst/>
              <a:rect l="l" t="t" r="r" b="b"/>
              <a:pathLst>
                <a:path w="497" h="264" extrusionOk="0">
                  <a:moveTo>
                    <a:pt x="0" y="0"/>
                  </a:moveTo>
                  <a:lnTo>
                    <a:pt x="0" y="264"/>
                  </a:lnTo>
                  <a:lnTo>
                    <a:pt x="497" y="264"/>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3808;p58">
              <a:extLst>
                <a:ext uri="{FF2B5EF4-FFF2-40B4-BE49-F238E27FC236}">
                  <a16:creationId xmlns:a16="http://schemas.microsoft.com/office/drawing/2014/main" id="{12BF83AC-C941-F0AC-9F82-5A434886BA7E}"/>
                </a:ext>
              </a:extLst>
            </p:cNvPr>
            <p:cNvSpPr/>
            <p:nvPr/>
          </p:nvSpPr>
          <p:spPr>
            <a:xfrm>
              <a:off x="2336000" y="2175650"/>
              <a:ext cx="12425" cy="6625"/>
            </a:xfrm>
            <a:custGeom>
              <a:avLst/>
              <a:gdLst/>
              <a:ahLst/>
              <a:cxnLst/>
              <a:rect l="l" t="t" r="r" b="b"/>
              <a:pathLst>
                <a:path w="497" h="265" extrusionOk="0">
                  <a:moveTo>
                    <a:pt x="0" y="0"/>
                  </a:moveTo>
                  <a:lnTo>
                    <a:pt x="0" y="264"/>
                  </a:lnTo>
                  <a:lnTo>
                    <a:pt x="497" y="264"/>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3809;p58">
              <a:extLst>
                <a:ext uri="{FF2B5EF4-FFF2-40B4-BE49-F238E27FC236}">
                  <a16:creationId xmlns:a16="http://schemas.microsoft.com/office/drawing/2014/main" id="{C18F5E2C-C4AD-7B54-9A91-21A359E8A926}"/>
                </a:ext>
              </a:extLst>
            </p:cNvPr>
            <p:cNvSpPr/>
            <p:nvPr/>
          </p:nvSpPr>
          <p:spPr>
            <a:xfrm>
              <a:off x="2336000" y="2164025"/>
              <a:ext cx="12425" cy="6600"/>
            </a:xfrm>
            <a:custGeom>
              <a:avLst/>
              <a:gdLst/>
              <a:ahLst/>
              <a:cxnLst/>
              <a:rect l="l" t="t" r="r" b="b"/>
              <a:pathLst>
                <a:path w="497" h="264" extrusionOk="0">
                  <a:moveTo>
                    <a:pt x="0" y="0"/>
                  </a:moveTo>
                  <a:lnTo>
                    <a:pt x="0" y="264"/>
                  </a:lnTo>
                  <a:lnTo>
                    <a:pt x="497" y="264"/>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3810;p58">
              <a:extLst>
                <a:ext uri="{FF2B5EF4-FFF2-40B4-BE49-F238E27FC236}">
                  <a16:creationId xmlns:a16="http://schemas.microsoft.com/office/drawing/2014/main" id="{D2E6B316-7162-213C-82A3-5DD916D26E30}"/>
                </a:ext>
              </a:extLst>
            </p:cNvPr>
            <p:cNvSpPr/>
            <p:nvPr/>
          </p:nvSpPr>
          <p:spPr>
            <a:xfrm>
              <a:off x="2348400" y="2455975"/>
              <a:ext cx="58575" cy="58575"/>
            </a:xfrm>
            <a:custGeom>
              <a:avLst/>
              <a:gdLst/>
              <a:ahLst/>
              <a:cxnLst/>
              <a:rect l="l" t="t" r="r" b="b"/>
              <a:pathLst>
                <a:path w="2343" h="2343" extrusionOk="0">
                  <a:moveTo>
                    <a:pt x="1" y="1"/>
                  </a:moveTo>
                  <a:lnTo>
                    <a:pt x="1" y="2343"/>
                  </a:lnTo>
                  <a:lnTo>
                    <a:pt x="2343" y="2343"/>
                  </a:lnTo>
                  <a:lnTo>
                    <a:pt x="23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3811;p58">
              <a:extLst>
                <a:ext uri="{FF2B5EF4-FFF2-40B4-BE49-F238E27FC236}">
                  <a16:creationId xmlns:a16="http://schemas.microsoft.com/office/drawing/2014/main" id="{F1E40EBB-7E31-216A-2EA5-A58398AFF8E4}"/>
                </a:ext>
              </a:extLst>
            </p:cNvPr>
            <p:cNvSpPr/>
            <p:nvPr/>
          </p:nvSpPr>
          <p:spPr>
            <a:xfrm>
              <a:off x="2407350" y="2504450"/>
              <a:ext cx="12425" cy="6225"/>
            </a:xfrm>
            <a:custGeom>
              <a:avLst/>
              <a:gdLst/>
              <a:ahLst/>
              <a:cxnLst/>
              <a:rect l="l" t="t" r="r" b="b"/>
              <a:pathLst>
                <a:path w="497" h="249" extrusionOk="0">
                  <a:moveTo>
                    <a:pt x="0" y="1"/>
                  </a:moveTo>
                  <a:lnTo>
                    <a:pt x="0" y="249"/>
                  </a:lnTo>
                  <a:lnTo>
                    <a:pt x="496" y="249"/>
                  </a:lnTo>
                  <a:lnTo>
                    <a:pt x="4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3812;p58">
              <a:extLst>
                <a:ext uri="{FF2B5EF4-FFF2-40B4-BE49-F238E27FC236}">
                  <a16:creationId xmlns:a16="http://schemas.microsoft.com/office/drawing/2014/main" id="{68C38A5A-5986-ED5D-9E02-20939273601D}"/>
                </a:ext>
              </a:extLst>
            </p:cNvPr>
            <p:cNvSpPr/>
            <p:nvPr/>
          </p:nvSpPr>
          <p:spPr>
            <a:xfrm>
              <a:off x="2407350" y="2493200"/>
              <a:ext cx="12425" cy="6225"/>
            </a:xfrm>
            <a:custGeom>
              <a:avLst/>
              <a:gdLst/>
              <a:ahLst/>
              <a:cxnLst/>
              <a:rect l="l" t="t" r="r" b="b"/>
              <a:pathLst>
                <a:path w="497" h="249" extrusionOk="0">
                  <a:moveTo>
                    <a:pt x="0" y="1"/>
                  </a:moveTo>
                  <a:lnTo>
                    <a:pt x="0" y="249"/>
                  </a:lnTo>
                  <a:lnTo>
                    <a:pt x="496" y="249"/>
                  </a:lnTo>
                  <a:lnTo>
                    <a:pt x="4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3813;p58">
              <a:extLst>
                <a:ext uri="{FF2B5EF4-FFF2-40B4-BE49-F238E27FC236}">
                  <a16:creationId xmlns:a16="http://schemas.microsoft.com/office/drawing/2014/main" id="{33227939-FDA1-0CE4-C880-DCAB5BB2FE9D}"/>
                </a:ext>
              </a:extLst>
            </p:cNvPr>
            <p:cNvSpPr/>
            <p:nvPr/>
          </p:nvSpPr>
          <p:spPr>
            <a:xfrm>
              <a:off x="2407350" y="2482350"/>
              <a:ext cx="12425" cy="6225"/>
            </a:xfrm>
            <a:custGeom>
              <a:avLst/>
              <a:gdLst/>
              <a:ahLst/>
              <a:cxnLst/>
              <a:rect l="l" t="t" r="r" b="b"/>
              <a:pathLst>
                <a:path w="497" h="249" extrusionOk="0">
                  <a:moveTo>
                    <a:pt x="0" y="0"/>
                  </a:moveTo>
                  <a:lnTo>
                    <a:pt x="0" y="249"/>
                  </a:lnTo>
                  <a:lnTo>
                    <a:pt x="496" y="249"/>
                  </a:lnTo>
                  <a:lnTo>
                    <a:pt x="4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3814;p58">
              <a:extLst>
                <a:ext uri="{FF2B5EF4-FFF2-40B4-BE49-F238E27FC236}">
                  <a16:creationId xmlns:a16="http://schemas.microsoft.com/office/drawing/2014/main" id="{1585551B-B9F6-6A1B-3529-300D1B1CAE2D}"/>
                </a:ext>
              </a:extLst>
            </p:cNvPr>
            <p:cNvSpPr/>
            <p:nvPr/>
          </p:nvSpPr>
          <p:spPr>
            <a:xfrm>
              <a:off x="2407350" y="2471100"/>
              <a:ext cx="12425" cy="6225"/>
            </a:xfrm>
            <a:custGeom>
              <a:avLst/>
              <a:gdLst/>
              <a:ahLst/>
              <a:cxnLst/>
              <a:rect l="l" t="t" r="r" b="b"/>
              <a:pathLst>
                <a:path w="497" h="249" extrusionOk="0">
                  <a:moveTo>
                    <a:pt x="0" y="1"/>
                  </a:moveTo>
                  <a:lnTo>
                    <a:pt x="0" y="249"/>
                  </a:lnTo>
                  <a:lnTo>
                    <a:pt x="496" y="249"/>
                  </a:lnTo>
                  <a:lnTo>
                    <a:pt x="4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3815;p58">
              <a:extLst>
                <a:ext uri="{FF2B5EF4-FFF2-40B4-BE49-F238E27FC236}">
                  <a16:creationId xmlns:a16="http://schemas.microsoft.com/office/drawing/2014/main" id="{1152E5B7-3EAB-70F1-EF11-6635C9CDCE79}"/>
                </a:ext>
              </a:extLst>
            </p:cNvPr>
            <p:cNvSpPr/>
            <p:nvPr/>
          </p:nvSpPr>
          <p:spPr>
            <a:xfrm>
              <a:off x="2407350" y="2459475"/>
              <a:ext cx="12425" cy="6225"/>
            </a:xfrm>
            <a:custGeom>
              <a:avLst/>
              <a:gdLst/>
              <a:ahLst/>
              <a:cxnLst/>
              <a:rect l="l" t="t" r="r" b="b"/>
              <a:pathLst>
                <a:path w="497" h="249" extrusionOk="0">
                  <a:moveTo>
                    <a:pt x="0" y="0"/>
                  </a:moveTo>
                  <a:lnTo>
                    <a:pt x="0" y="249"/>
                  </a:lnTo>
                  <a:lnTo>
                    <a:pt x="496" y="249"/>
                  </a:lnTo>
                  <a:lnTo>
                    <a:pt x="4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3816;p58">
              <a:extLst>
                <a:ext uri="{FF2B5EF4-FFF2-40B4-BE49-F238E27FC236}">
                  <a16:creationId xmlns:a16="http://schemas.microsoft.com/office/drawing/2014/main" id="{D086E5E1-4BB9-6B44-B072-8593FD6E8DAA}"/>
                </a:ext>
              </a:extLst>
            </p:cNvPr>
            <p:cNvSpPr/>
            <p:nvPr/>
          </p:nvSpPr>
          <p:spPr>
            <a:xfrm>
              <a:off x="2336000" y="2504450"/>
              <a:ext cx="12425" cy="6225"/>
            </a:xfrm>
            <a:custGeom>
              <a:avLst/>
              <a:gdLst/>
              <a:ahLst/>
              <a:cxnLst/>
              <a:rect l="l" t="t" r="r" b="b"/>
              <a:pathLst>
                <a:path w="497" h="249" extrusionOk="0">
                  <a:moveTo>
                    <a:pt x="0" y="1"/>
                  </a:moveTo>
                  <a:lnTo>
                    <a:pt x="0" y="249"/>
                  </a:lnTo>
                  <a:lnTo>
                    <a:pt x="497" y="249"/>
                  </a:lnTo>
                  <a:lnTo>
                    <a:pt x="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3817;p58">
              <a:extLst>
                <a:ext uri="{FF2B5EF4-FFF2-40B4-BE49-F238E27FC236}">
                  <a16:creationId xmlns:a16="http://schemas.microsoft.com/office/drawing/2014/main" id="{EC804879-2DF7-BFB2-BCC7-2BFB99AB3F7C}"/>
                </a:ext>
              </a:extLst>
            </p:cNvPr>
            <p:cNvSpPr/>
            <p:nvPr/>
          </p:nvSpPr>
          <p:spPr>
            <a:xfrm>
              <a:off x="2336000" y="2493200"/>
              <a:ext cx="12425" cy="6225"/>
            </a:xfrm>
            <a:custGeom>
              <a:avLst/>
              <a:gdLst/>
              <a:ahLst/>
              <a:cxnLst/>
              <a:rect l="l" t="t" r="r" b="b"/>
              <a:pathLst>
                <a:path w="497" h="249" extrusionOk="0">
                  <a:moveTo>
                    <a:pt x="0" y="1"/>
                  </a:moveTo>
                  <a:lnTo>
                    <a:pt x="0" y="249"/>
                  </a:lnTo>
                  <a:lnTo>
                    <a:pt x="497" y="249"/>
                  </a:lnTo>
                  <a:lnTo>
                    <a:pt x="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3818;p58">
              <a:extLst>
                <a:ext uri="{FF2B5EF4-FFF2-40B4-BE49-F238E27FC236}">
                  <a16:creationId xmlns:a16="http://schemas.microsoft.com/office/drawing/2014/main" id="{9BBC3CA4-AD4A-64C2-94BB-091299C7532F}"/>
                </a:ext>
              </a:extLst>
            </p:cNvPr>
            <p:cNvSpPr/>
            <p:nvPr/>
          </p:nvSpPr>
          <p:spPr>
            <a:xfrm>
              <a:off x="2336000" y="2482350"/>
              <a:ext cx="12425" cy="6225"/>
            </a:xfrm>
            <a:custGeom>
              <a:avLst/>
              <a:gdLst/>
              <a:ahLst/>
              <a:cxnLst/>
              <a:rect l="l" t="t" r="r" b="b"/>
              <a:pathLst>
                <a:path w="497" h="249" extrusionOk="0">
                  <a:moveTo>
                    <a:pt x="0" y="0"/>
                  </a:moveTo>
                  <a:lnTo>
                    <a:pt x="0" y="249"/>
                  </a:lnTo>
                  <a:lnTo>
                    <a:pt x="497" y="249"/>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3819;p58">
              <a:extLst>
                <a:ext uri="{FF2B5EF4-FFF2-40B4-BE49-F238E27FC236}">
                  <a16:creationId xmlns:a16="http://schemas.microsoft.com/office/drawing/2014/main" id="{EF2B989B-F369-A270-95DF-D945058E8DB3}"/>
                </a:ext>
              </a:extLst>
            </p:cNvPr>
            <p:cNvSpPr/>
            <p:nvPr/>
          </p:nvSpPr>
          <p:spPr>
            <a:xfrm>
              <a:off x="2336000" y="2471100"/>
              <a:ext cx="12425" cy="6225"/>
            </a:xfrm>
            <a:custGeom>
              <a:avLst/>
              <a:gdLst/>
              <a:ahLst/>
              <a:cxnLst/>
              <a:rect l="l" t="t" r="r" b="b"/>
              <a:pathLst>
                <a:path w="497" h="249" extrusionOk="0">
                  <a:moveTo>
                    <a:pt x="0" y="1"/>
                  </a:moveTo>
                  <a:lnTo>
                    <a:pt x="0" y="249"/>
                  </a:lnTo>
                  <a:lnTo>
                    <a:pt x="497" y="249"/>
                  </a:lnTo>
                  <a:lnTo>
                    <a:pt x="4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3820;p58">
              <a:extLst>
                <a:ext uri="{FF2B5EF4-FFF2-40B4-BE49-F238E27FC236}">
                  <a16:creationId xmlns:a16="http://schemas.microsoft.com/office/drawing/2014/main" id="{C7C2D821-9EF7-C0CF-55CB-D90F38DB002B}"/>
                </a:ext>
              </a:extLst>
            </p:cNvPr>
            <p:cNvSpPr/>
            <p:nvPr/>
          </p:nvSpPr>
          <p:spPr>
            <a:xfrm>
              <a:off x="2336000" y="2459475"/>
              <a:ext cx="12425" cy="6225"/>
            </a:xfrm>
            <a:custGeom>
              <a:avLst/>
              <a:gdLst/>
              <a:ahLst/>
              <a:cxnLst/>
              <a:rect l="l" t="t" r="r" b="b"/>
              <a:pathLst>
                <a:path w="497" h="249" extrusionOk="0">
                  <a:moveTo>
                    <a:pt x="0" y="0"/>
                  </a:moveTo>
                  <a:lnTo>
                    <a:pt x="0" y="249"/>
                  </a:lnTo>
                  <a:lnTo>
                    <a:pt x="497" y="249"/>
                  </a:lnTo>
                  <a:lnTo>
                    <a:pt x="4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3821;p58">
              <a:extLst>
                <a:ext uri="{FF2B5EF4-FFF2-40B4-BE49-F238E27FC236}">
                  <a16:creationId xmlns:a16="http://schemas.microsoft.com/office/drawing/2014/main" id="{430DDA2F-4333-37AF-A0C3-C2FBFC18CEDB}"/>
                </a:ext>
              </a:extLst>
            </p:cNvPr>
            <p:cNvSpPr/>
            <p:nvPr/>
          </p:nvSpPr>
          <p:spPr>
            <a:xfrm>
              <a:off x="2243325" y="2292750"/>
              <a:ext cx="116350" cy="37625"/>
            </a:xfrm>
            <a:custGeom>
              <a:avLst/>
              <a:gdLst/>
              <a:ahLst/>
              <a:cxnLst/>
              <a:rect l="l" t="t" r="r" b="b"/>
              <a:pathLst>
                <a:path w="4654" h="1505" extrusionOk="0">
                  <a:moveTo>
                    <a:pt x="1629" y="0"/>
                  </a:moveTo>
                  <a:lnTo>
                    <a:pt x="218" y="1412"/>
                  </a:lnTo>
                  <a:lnTo>
                    <a:pt x="1" y="1412"/>
                  </a:lnTo>
                  <a:lnTo>
                    <a:pt x="1" y="1505"/>
                  </a:lnTo>
                  <a:lnTo>
                    <a:pt x="249" y="1505"/>
                  </a:lnTo>
                  <a:lnTo>
                    <a:pt x="1676" y="93"/>
                  </a:lnTo>
                  <a:lnTo>
                    <a:pt x="4653" y="93"/>
                  </a:lnTo>
                  <a:lnTo>
                    <a:pt x="46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3822;p58">
              <a:extLst>
                <a:ext uri="{FF2B5EF4-FFF2-40B4-BE49-F238E27FC236}">
                  <a16:creationId xmlns:a16="http://schemas.microsoft.com/office/drawing/2014/main" id="{D3E07265-23D9-6F23-AD0B-B4AAA27ABA2F}"/>
                </a:ext>
              </a:extLst>
            </p:cNvPr>
            <p:cNvSpPr/>
            <p:nvPr/>
          </p:nvSpPr>
          <p:spPr>
            <a:xfrm>
              <a:off x="2243325" y="2252025"/>
              <a:ext cx="116350" cy="23300"/>
            </a:xfrm>
            <a:custGeom>
              <a:avLst/>
              <a:gdLst/>
              <a:ahLst/>
              <a:cxnLst/>
              <a:rect l="l" t="t" r="r" b="b"/>
              <a:pathLst>
                <a:path w="4654" h="932" extrusionOk="0">
                  <a:moveTo>
                    <a:pt x="1474" y="1"/>
                  </a:moveTo>
                  <a:lnTo>
                    <a:pt x="636" y="838"/>
                  </a:lnTo>
                  <a:lnTo>
                    <a:pt x="1" y="838"/>
                  </a:lnTo>
                  <a:lnTo>
                    <a:pt x="1" y="931"/>
                  </a:lnTo>
                  <a:lnTo>
                    <a:pt x="683" y="931"/>
                  </a:lnTo>
                  <a:lnTo>
                    <a:pt x="1520" y="94"/>
                  </a:lnTo>
                  <a:lnTo>
                    <a:pt x="4653" y="94"/>
                  </a:lnTo>
                  <a:lnTo>
                    <a:pt x="46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3823;p58">
              <a:extLst>
                <a:ext uri="{FF2B5EF4-FFF2-40B4-BE49-F238E27FC236}">
                  <a16:creationId xmlns:a16="http://schemas.microsoft.com/office/drawing/2014/main" id="{5C1C6C38-4EA5-8777-2100-E5B902E44BD3}"/>
                </a:ext>
              </a:extLst>
            </p:cNvPr>
            <p:cNvSpPr/>
            <p:nvPr/>
          </p:nvSpPr>
          <p:spPr>
            <a:xfrm>
              <a:off x="2243325" y="2272975"/>
              <a:ext cx="116350" cy="24450"/>
            </a:xfrm>
            <a:custGeom>
              <a:avLst/>
              <a:gdLst/>
              <a:ahLst/>
              <a:cxnLst/>
              <a:rect l="l" t="t" r="r" b="b"/>
              <a:pathLst>
                <a:path w="4654" h="978" extrusionOk="0">
                  <a:moveTo>
                    <a:pt x="1629" y="0"/>
                  </a:moveTo>
                  <a:lnTo>
                    <a:pt x="745" y="900"/>
                  </a:lnTo>
                  <a:lnTo>
                    <a:pt x="1" y="900"/>
                  </a:lnTo>
                  <a:lnTo>
                    <a:pt x="1" y="977"/>
                  </a:lnTo>
                  <a:lnTo>
                    <a:pt x="776" y="977"/>
                  </a:lnTo>
                  <a:lnTo>
                    <a:pt x="1676" y="93"/>
                  </a:lnTo>
                  <a:lnTo>
                    <a:pt x="4653" y="93"/>
                  </a:lnTo>
                  <a:lnTo>
                    <a:pt x="46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3824;p58">
              <a:extLst>
                <a:ext uri="{FF2B5EF4-FFF2-40B4-BE49-F238E27FC236}">
                  <a16:creationId xmlns:a16="http://schemas.microsoft.com/office/drawing/2014/main" id="{088835C1-FA71-0D55-E40D-6F7D9F9E7DFC}"/>
                </a:ext>
              </a:extLst>
            </p:cNvPr>
            <p:cNvSpPr/>
            <p:nvPr/>
          </p:nvSpPr>
          <p:spPr>
            <a:xfrm>
              <a:off x="2281700" y="2148125"/>
              <a:ext cx="8575" cy="8925"/>
            </a:xfrm>
            <a:custGeom>
              <a:avLst/>
              <a:gdLst/>
              <a:ahLst/>
              <a:cxnLst/>
              <a:rect l="l" t="t" r="r" b="b"/>
              <a:pathLst>
                <a:path w="343" h="357" extrusionOk="0">
                  <a:moveTo>
                    <a:pt x="172" y="109"/>
                  </a:moveTo>
                  <a:cubicBezTo>
                    <a:pt x="218" y="109"/>
                    <a:pt x="249" y="140"/>
                    <a:pt x="249" y="186"/>
                  </a:cubicBezTo>
                  <a:cubicBezTo>
                    <a:pt x="249" y="217"/>
                    <a:pt x="218" y="264"/>
                    <a:pt x="172" y="264"/>
                  </a:cubicBezTo>
                  <a:cubicBezTo>
                    <a:pt x="141" y="264"/>
                    <a:pt x="94" y="217"/>
                    <a:pt x="94" y="186"/>
                  </a:cubicBezTo>
                  <a:cubicBezTo>
                    <a:pt x="94" y="140"/>
                    <a:pt x="141" y="109"/>
                    <a:pt x="172" y="109"/>
                  </a:cubicBezTo>
                  <a:close/>
                  <a:moveTo>
                    <a:pt x="172" y="0"/>
                  </a:moveTo>
                  <a:cubicBezTo>
                    <a:pt x="79" y="0"/>
                    <a:pt x="1" y="78"/>
                    <a:pt x="1" y="186"/>
                  </a:cubicBezTo>
                  <a:cubicBezTo>
                    <a:pt x="1" y="279"/>
                    <a:pt x="79" y="357"/>
                    <a:pt x="172" y="357"/>
                  </a:cubicBezTo>
                  <a:cubicBezTo>
                    <a:pt x="249" y="357"/>
                    <a:pt x="327" y="279"/>
                    <a:pt x="342" y="186"/>
                  </a:cubicBezTo>
                  <a:cubicBezTo>
                    <a:pt x="342" y="78"/>
                    <a:pt x="265"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3825;p58">
              <a:extLst>
                <a:ext uri="{FF2B5EF4-FFF2-40B4-BE49-F238E27FC236}">
                  <a16:creationId xmlns:a16="http://schemas.microsoft.com/office/drawing/2014/main" id="{E3356FB7-5627-3447-1CFE-65DD9E61F703}"/>
                </a:ext>
              </a:extLst>
            </p:cNvPr>
            <p:cNvSpPr/>
            <p:nvPr/>
          </p:nvSpPr>
          <p:spPr>
            <a:xfrm>
              <a:off x="2295275" y="2148125"/>
              <a:ext cx="8575" cy="8925"/>
            </a:xfrm>
            <a:custGeom>
              <a:avLst/>
              <a:gdLst/>
              <a:ahLst/>
              <a:cxnLst/>
              <a:rect l="l" t="t" r="r" b="b"/>
              <a:pathLst>
                <a:path w="343" h="357" extrusionOk="0">
                  <a:moveTo>
                    <a:pt x="171" y="109"/>
                  </a:moveTo>
                  <a:cubicBezTo>
                    <a:pt x="233" y="109"/>
                    <a:pt x="249" y="140"/>
                    <a:pt x="249" y="186"/>
                  </a:cubicBezTo>
                  <a:cubicBezTo>
                    <a:pt x="249" y="217"/>
                    <a:pt x="218" y="264"/>
                    <a:pt x="171" y="264"/>
                  </a:cubicBezTo>
                  <a:cubicBezTo>
                    <a:pt x="140" y="264"/>
                    <a:pt x="94" y="217"/>
                    <a:pt x="94" y="186"/>
                  </a:cubicBezTo>
                  <a:cubicBezTo>
                    <a:pt x="94" y="140"/>
                    <a:pt x="140" y="109"/>
                    <a:pt x="171" y="109"/>
                  </a:cubicBezTo>
                  <a:close/>
                  <a:moveTo>
                    <a:pt x="171" y="0"/>
                  </a:moveTo>
                  <a:cubicBezTo>
                    <a:pt x="78" y="0"/>
                    <a:pt x="1" y="78"/>
                    <a:pt x="1" y="186"/>
                  </a:cubicBezTo>
                  <a:cubicBezTo>
                    <a:pt x="1" y="279"/>
                    <a:pt x="78" y="357"/>
                    <a:pt x="171" y="357"/>
                  </a:cubicBezTo>
                  <a:cubicBezTo>
                    <a:pt x="264" y="357"/>
                    <a:pt x="342" y="279"/>
                    <a:pt x="342" y="186"/>
                  </a:cubicBezTo>
                  <a:cubicBezTo>
                    <a:pt x="342" y="78"/>
                    <a:pt x="264" y="0"/>
                    <a:pt x="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3826;p58">
              <a:extLst>
                <a:ext uri="{FF2B5EF4-FFF2-40B4-BE49-F238E27FC236}">
                  <a16:creationId xmlns:a16="http://schemas.microsoft.com/office/drawing/2014/main" id="{17E5E112-3CA2-CDFA-D9BF-537AD82FC875}"/>
                </a:ext>
              </a:extLst>
            </p:cNvPr>
            <p:cNvSpPr/>
            <p:nvPr/>
          </p:nvSpPr>
          <p:spPr>
            <a:xfrm>
              <a:off x="2444950" y="2197350"/>
              <a:ext cx="8950" cy="8575"/>
            </a:xfrm>
            <a:custGeom>
              <a:avLst/>
              <a:gdLst/>
              <a:ahLst/>
              <a:cxnLst/>
              <a:rect l="l" t="t" r="r" b="b"/>
              <a:pathLst>
                <a:path w="358" h="343" extrusionOk="0">
                  <a:moveTo>
                    <a:pt x="171" y="94"/>
                  </a:moveTo>
                  <a:cubicBezTo>
                    <a:pt x="218" y="94"/>
                    <a:pt x="249" y="125"/>
                    <a:pt x="249" y="172"/>
                  </a:cubicBezTo>
                  <a:cubicBezTo>
                    <a:pt x="249" y="203"/>
                    <a:pt x="218" y="249"/>
                    <a:pt x="171" y="249"/>
                  </a:cubicBezTo>
                  <a:cubicBezTo>
                    <a:pt x="140" y="249"/>
                    <a:pt x="94" y="203"/>
                    <a:pt x="94" y="172"/>
                  </a:cubicBezTo>
                  <a:cubicBezTo>
                    <a:pt x="94" y="125"/>
                    <a:pt x="140" y="94"/>
                    <a:pt x="171" y="94"/>
                  </a:cubicBezTo>
                  <a:close/>
                  <a:moveTo>
                    <a:pt x="171" y="1"/>
                  </a:moveTo>
                  <a:cubicBezTo>
                    <a:pt x="78" y="1"/>
                    <a:pt x="1" y="78"/>
                    <a:pt x="1" y="172"/>
                  </a:cubicBezTo>
                  <a:cubicBezTo>
                    <a:pt x="1" y="265"/>
                    <a:pt x="78" y="342"/>
                    <a:pt x="171" y="342"/>
                  </a:cubicBezTo>
                  <a:cubicBezTo>
                    <a:pt x="280" y="342"/>
                    <a:pt x="357" y="265"/>
                    <a:pt x="342" y="172"/>
                  </a:cubicBezTo>
                  <a:cubicBezTo>
                    <a:pt x="342" y="78"/>
                    <a:pt x="280" y="1"/>
                    <a:pt x="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3827;p58">
              <a:extLst>
                <a:ext uri="{FF2B5EF4-FFF2-40B4-BE49-F238E27FC236}">
                  <a16:creationId xmlns:a16="http://schemas.microsoft.com/office/drawing/2014/main" id="{9914347A-DA74-7D1C-8992-1AFD02FD731D}"/>
                </a:ext>
              </a:extLst>
            </p:cNvPr>
            <p:cNvSpPr/>
            <p:nvPr/>
          </p:nvSpPr>
          <p:spPr>
            <a:xfrm>
              <a:off x="2444950" y="2165175"/>
              <a:ext cx="8950" cy="8950"/>
            </a:xfrm>
            <a:custGeom>
              <a:avLst/>
              <a:gdLst/>
              <a:ahLst/>
              <a:cxnLst/>
              <a:rect l="l" t="t" r="r" b="b"/>
              <a:pathLst>
                <a:path w="358" h="358" extrusionOk="0">
                  <a:moveTo>
                    <a:pt x="171" y="94"/>
                  </a:moveTo>
                  <a:cubicBezTo>
                    <a:pt x="218" y="94"/>
                    <a:pt x="249" y="140"/>
                    <a:pt x="249" y="171"/>
                  </a:cubicBezTo>
                  <a:cubicBezTo>
                    <a:pt x="249" y="218"/>
                    <a:pt x="218" y="249"/>
                    <a:pt x="171" y="249"/>
                  </a:cubicBezTo>
                  <a:cubicBezTo>
                    <a:pt x="140" y="249"/>
                    <a:pt x="94" y="218"/>
                    <a:pt x="94" y="171"/>
                  </a:cubicBezTo>
                  <a:cubicBezTo>
                    <a:pt x="94" y="140"/>
                    <a:pt x="140" y="94"/>
                    <a:pt x="171" y="94"/>
                  </a:cubicBezTo>
                  <a:close/>
                  <a:moveTo>
                    <a:pt x="171" y="1"/>
                  </a:moveTo>
                  <a:cubicBezTo>
                    <a:pt x="78" y="1"/>
                    <a:pt x="1" y="78"/>
                    <a:pt x="1" y="171"/>
                  </a:cubicBezTo>
                  <a:cubicBezTo>
                    <a:pt x="1" y="280"/>
                    <a:pt x="78" y="357"/>
                    <a:pt x="171" y="357"/>
                  </a:cubicBezTo>
                  <a:cubicBezTo>
                    <a:pt x="280" y="357"/>
                    <a:pt x="357" y="280"/>
                    <a:pt x="342" y="171"/>
                  </a:cubicBezTo>
                  <a:cubicBezTo>
                    <a:pt x="342" y="78"/>
                    <a:pt x="280" y="1"/>
                    <a:pt x="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3828;p58">
              <a:extLst>
                <a:ext uri="{FF2B5EF4-FFF2-40B4-BE49-F238E27FC236}">
                  <a16:creationId xmlns:a16="http://schemas.microsoft.com/office/drawing/2014/main" id="{42202731-C99D-BCF9-4CB5-F68637956D3B}"/>
                </a:ext>
              </a:extLst>
            </p:cNvPr>
            <p:cNvSpPr/>
            <p:nvPr/>
          </p:nvSpPr>
          <p:spPr>
            <a:xfrm>
              <a:off x="2468225" y="2141925"/>
              <a:ext cx="8550" cy="8925"/>
            </a:xfrm>
            <a:custGeom>
              <a:avLst/>
              <a:gdLst/>
              <a:ahLst/>
              <a:cxnLst/>
              <a:rect l="l" t="t" r="r" b="b"/>
              <a:pathLst>
                <a:path w="342" h="357" extrusionOk="0">
                  <a:moveTo>
                    <a:pt x="171" y="93"/>
                  </a:moveTo>
                  <a:cubicBezTo>
                    <a:pt x="217" y="93"/>
                    <a:pt x="248" y="140"/>
                    <a:pt x="248" y="171"/>
                  </a:cubicBezTo>
                  <a:cubicBezTo>
                    <a:pt x="248" y="217"/>
                    <a:pt x="217" y="248"/>
                    <a:pt x="171" y="248"/>
                  </a:cubicBezTo>
                  <a:cubicBezTo>
                    <a:pt x="140" y="248"/>
                    <a:pt x="93" y="217"/>
                    <a:pt x="93" y="171"/>
                  </a:cubicBezTo>
                  <a:cubicBezTo>
                    <a:pt x="93" y="140"/>
                    <a:pt x="140" y="93"/>
                    <a:pt x="171" y="93"/>
                  </a:cubicBezTo>
                  <a:close/>
                  <a:moveTo>
                    <a:pt x="171" y="0"/>
                  </a:moveTo>
                  <a:cubicBezTo>
                    <a:pt x="78" y="0"/>
                    <a:pt x="0" y="78"/>
                    <a:pt x="0" y="171"/>
                  </a:cubicBezTo>
                  <a:cubicBezTo>
                    <a:pt x="0" y="279"/>
                    <a:pt x="78" y="357"/>
                    <a:pt x="171" y="357"/>
                  </a:cubicBezTo>
                  <a:cubicBezTo>
                    <a:pt x="279" y="357"/>
                    <a:pt x="341" y="279"/>
                    <a:pt x="341" y="171"/>
                  </a:cubicBezTo>
                  <a:cubicBezTo>
                    <a:pt x="341" y="78"/>
                    <a:pt x="279" y="0"/>
                    <a:pt x="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3829;p58">
              <a:extLst>
                <a:ext uri="{FF2B5EF4-FFF2-40B4-BE49-F238E27FC236}">
                  <a16:creationId xmlns:a16="http://schemas.microsoft.com/office/drawing/2014/main" id="{208A1D77-B6C4-BAEE-C77D-6A2484736703}"/>
                </a:ext>
              </a:extLst>
            </p:cNvPr>
            <p:cNvSpPr/>
            <p:nvPr/>
          </p:nvSpPr>
          <p:spPr>
            <a:xfrm>
              <a:off x="2000225" y="2336175"/>
              <a:ext cx="8550" cy="8950"/>
            </a:xfrm>
            <a:custGeom>
              <a:avLst/>
              <a:gdLst/>
              <a:ahLst/>
              <a:cxnLst/>
              <a:rect l="l" t="t" r="r" b="b"/>
              <a:pathLst>
                <a:path w="342" h="358" extrusionOk="0">
                  <a:moveTo>
                    <a:pt x="171" y="109"/>
                  </a:moveTo>
                  <a:cubicBezTo>
                    <a:pt x="202" y="109"/>
                    <a:pt x="248" y="140"/>
                    <a:pt x="248" y="171"/>
                  </a:cubicBezTo>
                  <a:cubicBezTo>
                    <a:pt x="248" y="218"/>
                    <a:pt x="202" y="249"/>
                    <a:pt x="171" y="249"/>
                  </a:cubicBezTo>
                  <a:cubicBezTo>
                    <a:pt x="124" y="249"/>
                    <a:pt x="93" y="218"/>
                    <a:pt x="93" y="171"/>
                  </a:cubicBezTo>
                  <a:cubicBezTo>
                    <a:pt x="93" y="140"/>
                    <a:pt x="124" y="109"/>
                    <a:pt x="171" y="109"/>
                  </a:cubicBezTo>
                  <a:close/>
                  <a:moveTo>
                    <a:pt x="171" y="0"/>
                  </a:moveTo>
                  <a:cubicBezTo>
                    <a:pt x="78" y="0"/>
                    <a:pt x="0" y="78"/>
                    <a:pt x="0" y="186"/>
                  </a:cubicBezTo>
                  <a:cubicBezTo>
                    <a:pt x="0" y="280"/>
                    <a:pt x="78" y="357"/>
                    <a:pt x="171" y="357"/>
                  </a:cubicBezTo>
                  <a:cubicBezTo>
                    <a:pt x="264" y="357"/>
                    <a:pt x="341" y="280"/>
                    <a:pt x="341" y="186"/>
                  </a:cubicBezTo>
                  <a:cubicBezTo>
                    <a:pt x="341" y="78"/>
                    <a:pt x="264" y="0"/>
                    <a:pt x="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3830;p58">
              <a:extLst>
                <a:ext uri="{FF2B5EF4-FFF2-40B4-BE49-F238E27FC236}">
                  <a16:creationId xmlns:a16="http://schemas.microsoft.com/office/drawing/2014/main" id="{FF197515-8163-6C13-EBB6-96503F6EF4D7}"/>
                </a:ext>
              </a:extLst>
            </p:cNvPr>
            <p:cNvSpPr/>
            <p:nvPr/>
          </p:nvSpPr>
          <p:spPr>
            <a:xfrm>
              <a:off x="2000225" y="2360200"/>
              <a:ext cx="8550" cy="8575"/>
            </a:xfrm>
            <a:custGeom>
              <a:avLst/>
              <a:gdLst/>
              <a:ahLst/>
              <a:cxnLst/>
              <a:rect l="l" t="t" r="r" b="b"/>
              <a:pathLst>
                <a:path w="342" h="343" extrusionOk="0">
                  <a:moveTo>
                    <a:pt x="171" y="94"/>
                  </a:moveTo>
                  <a:cubicBezTo>
                    <a:pt x="202" y="94"/>
                    <a:pt x="248" y="125"/>
                    <a:pt x="248" y="172"/>
                  </a:cubicBezTo>
                  <a:cubicBezTo>
                    <a:pt x="248" y="203"/>
                    <a:pt x="202" y="249"/>
                    <a:pt x="171" y="249"/>
                  </a:cubicBezTo>
                  <a:cubicBezTo>
                    <a:pt x="124" y="249"/>
                    <a:pt x="93" y="203"/>
                    <a:pt x="93" y="172"/>
                  </a:cubicBezTo>
                  <a:cubicBezTo>
                    <a:pt x="93" y="125"/>
                    <a:pt x="124" y="94"/>
                    <a:pt x="171" y="94"/>
                  </a:cubicBezTo>
                  <a:close/>
                  <a:moveTo>
                    <a:pt x="171" y="1"/>
                  </a:moveTo>
                  <a:cubicBezTo>
                    <a:pt x="78" y="1"/>
                    <a:pt x="0" y="79"/>
                    <a:pt x="0" y="172"/>
                  </a:cubicBezTo>
                  <a:cubicBezTo>
                    <a:pt x="0" y="265"/>
                    <a:pt x="78" y="342"/>
                    <a:pt x="171" y="342"/>
                  </a:cubicBezTo>
                  <a:cubicBezTo>
                    <a:pt x="264" y="342"/>
                    <a:pt x="341" y="265"/>
                    <a:pt x="341" y="172"/>
                  </a:cubicBezTo>
                  <a:cubicBezTo>
                    <a:pt x="341" y="79"/>
                    <a:pt x="264" y="1"/>
                    <a:pt x="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3831;p58">
              <a:extLst>
                <a:ext uri="{FF2B5EF4-FFF2-40B4-BE49-F238E27FC236}">
                  <a16:creationId xmlns:a16="http://schemas.microsoft.com/office/drawing/2014/main" id="{41C0A72A-6C4F-D508-3299-180E8F38153E}"/>
                </a:ext>
              </a:extLst>
            </p:cNvPr>
            <p:cNvSpPr/>
            <p:nvPr/>
          </p:nvSpPr>
          <p:spPr>
            <a:xfrm>
              <a:off x="2070000" y="2423425"/>
              <a:ext cx="8550" cy="8925"/>
            </a:xfrm>
            <a:custGeom>
              <a:avLst/>
              <a:gdLst/>
              <a:ahLst/>
              <a:cxnLst/>
              <a:rect l="l" t="t" r="r" b="b"/>
              <a:pathLst>
                <a:path w="342" h="357" extrusionOk="0">
                  <a:moveTo>
                    <a:pt x="171" y="109"/>
                  </a:moveTo>
                  <a:cubicBezTo>
                    <a:pt x="202" y="109"/>
                    <a:pt x="249" y="140"/>
                    <a:pt x="249" y="171"/>
                  </a:cubicBezTo>
                  <a:cubicBezTo>
                    <a:pt x="249" y="217"/>
                    <a:pt x="202" y="248"/>
                    <a:pt x="171" y="248"/>
                  </a:cubicBezTo>
                  <a:cubicBezTo>
                    <a:pt x="125" y="248"/>
                    <a:pt x="94" y="217"/>
                    <a:pt x="94" y="171"/>
                  </a:cubicBezTo>
                  <a:cubicBezTo>
                    <a:pt x="94" y="140"/>
                    <a:pt x="125" y="109"/>
                    <a:pt x="171" y="109"/>
                  </a:cubicBezTo>
                  <a:close/>
                  <a:moveTo>
                    <a:pt x="171" y="0"/>
                  </a:moveTo>
                  <a:cubicBezTo>
                    <a:pt x="78" y="0"/>
                    <a:pt x="1" y="78"/>
                    <a:pt x="1" y="186"/>
                  </a:cubicBezTo>
                  <a:cubicBezTo>
                    <a:pt x="1" y="279"/>
                    <a:pt x="78" y="357"/>
                    <a:pt x="171" y="357"/>
                  </a:cubicBezTo>
                  <a:cubicBezTo>
                    <a:pt x="264" y="357"/>
                    <a:pt x="342" y="279"/>
                    <a:pt x="342" y="186"/>
                  </a:cubicBezTo>
                  <a:cubicBezTo>
                    <a:pt x="342" y="78"/>
                    <a:pt x="264" y="0"/>
                    <a:pt x="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3832;p58">
              <a:extLst>
                <a:ext uri="{FF2B5EF4-FFF2-40B4-BE49-F238E27FC236}">
                  <a16:creationId xmlns:a16="http://schemas.microsoft.com/office/drawing/2014/main" id="{957A066B-66C9-A524-9C4B-91697997E697}"/>
                </a:ext>
              </a:extLst>
            </p:cNvPr>
            <p:cNvSpPr/>
            <p:nvPr/>
          </p:nvSpPr>
          <p:spPr>
            <a:xfrm>
              <a:off x="2090550" y="2423425"/>
              <a:ext cx="8950" cy="8925"/>
            </a:xfrm>
            <a:custGeom>
              <a:avLst/>
              <a:gdLst/>
              <a:ahLst/>
              <a:cxnLst/>
              <a:rect l="l" t="t" r="r" b="b"/>
              <a:pathLst>
                <a:path w="358" h="357" extrusionOk="0">
                  <a:moveTo>
                    <a:pt x="187" y="109"/>
                  </a:moveTo>
                  <a:cubicBezTo>
                    <a:pt x="218" y="109"/>
                    <a:pt x="264" y="140"/>
                    <a:pt x="264" y="171"/>
                  </a:cubicBezTo>
                  <a:cubicBezTo>
                    <a:pt x="264" y="217"/>
                    <a:pt x="218" y="248"/>
                    <a:pt x="187" y="248"/>
                  </a:cubicBezTo>
                  <a:cubicBezTo>
                    <a:pt x="140" y="248"/>
                    <a:pt x="109" y="217"/>
                    <a:pt x="109" y="171"/>
                  </a:cubicBezTo>
                  <a:cubicBezTo>
                    <a:pt x="109" y="140"/>
                    <a:pt x="140" y="109"/>
                    <a:pt x="187" y="109"/>
                  </a:cubicBezTo>
                  <a:close/>
                  <a:moveTo>
                    <a:pt x="187" y="0"/>
                  </a:moveTo>
                  <a:cubicBezTo>
                    <a:pt x="78" y="0"/>
                    <a:pt x="1" y="78"/>
                    <a:pt x="1" y="186"/>
                  </a:cubicBezTo>
                  <a:cubicBezTo>
                    <a:pt x="1" y="279"/>
                    <a:pt x="78" y="357"/>
                    <a:pt x="187" y="357"/>
                  </a:cubicBezTo>
                  <a:cubicBezTo>
                    <a:pt x="280" y="357"/>
                    <a:pt x="357" y="279"/>
                    <a:pt x="357" y="186"/>
                  </a:cubicBezTo>
                  <a:cubicBezTo>
                    <a:pt x="357" y="78"/>
                    <a:pt x="280"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3833;p58">
              <a:extLst>
                <a:ext uri="{FF2B5EF4-FFF2-40B4-BE49-F238E27FC236}">
                  <a16:creationId xmlns:a16="http://schemas.microsoft.com/office/drawing/2014/main" id="{093CB2A6-2F19-4074-A6AE-B544A89DA32E}"/>
                </a:ext>
              </a:extLst>
            </p:cNvPr>
            <p:cNvSpPr/>
            <p:nvPr/>
          </p:nvSpPr>
          <p:spPr>
            <a:xfrm>
              <a:off x="2122750" y="2442800"/>
              <a:ext cx="8550" cy="8950"/>
            </a:xfrm>
            <a:custGeom>
              <a:avLst/>
              <a:gdLst/>
              <a:ahLst/>
              <a:cxnLst/>
              <a:rect l="l" t="t" r="r" b="b"/>
              <a:pathLst>
                <a:path w="342" h="358" extrusionOk="0">
                  <a:moveTo>
                    <a:pt x="171" y="109"/>
                  </a:moveTo>
                  <a:cubicBezTo>
                    <a:pt x="233" y="109"/>
                    <a:pt x="248" y="140"/>
                    <a:pt x="248" y="171"/>
                  </a:cubicBezTo>
                  <a:cubicBezTo>
                    <a:pt x="248" y="218"/>
                    <a:pt x="202" y="249"/>
                    <a:pt x="171" y="249"/>
                  </a:cubicBezTo>
                  <a:cubicBezTo>
                    <a:pt x="124" y="249"/>
                    <a:pt x="93" y="218"/>
                    <a:pt x="93" y="171"/>
                  </a:cubicBezTo>
                  <a:cubicBezTo>
                    <a:pt x="93" y="140"/>
                    <a:pt x="140" y="109"/>
                    <a:pt x="171" y="109"/>
                  </a:cubicBezTo>
                  <a:close/>
                  <a:moveTo>
                    <a:pt x="171" y="1"/>
                  </a:moveTo>
                  <a:cubicBezTo>
                    <a:pt x="78" y="1"/>
                    <a:pt x="0" y="78"/>
                    <a:pt x="0" y="187"/>
                  </a:cubicBezTo>
                  <a:cubicBezTo>
                    <a:pt x="0" y="280"/>
                    <a:pt x="78" y="357"/>
                    <a:pt x="171" y="357"/>
                  </a:cubicBezTo>
                  <a:cubicBezTo>
                    <a:pt x="264" y="357"/>
                    <a:pt x="341" y="280"/>
                    <a:pt x="341" y="187"/>
                  </a:cubicBezTo>
                  <a:cubicBezTo>
                    <a:pt x="341" y="78"/>
                    <a:pt x="264" y="1"/>
                    <a:pt x="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3834;p58">
              <a:extLst>
                <a:ext uri="{FF2B5EF4-FFF2-40B4-BE49-F238E27FC236}">
                  <a16:creationId xmlns:a16="http://schemas.microsoft.com/office/drawing/2014/main" id="{5F67B408-0303-3A28-F150-D4C54264E09E}"/>
                </a:ext>
              </a:extLst>
            </p:cNvPr>
            <p:cNvSpPr/>
            <p:nvPr/>
          </p:nvSpPr>
          <p:spPr>
            <a:xfrm>
              <a:off x="2139025" y="2442800"/>
              <a:ext cx="8950" cy="8950"/>
            </a:xfrm>
            <a:custGeom>
              <a:avLst/>
              <a:gdLst/>
              <a:ahLst/>
              <a:cxnLst/>
              <a:rect l="l" t="t" r="r" b="b"/>
              <a:pathLst>
                <a:path w="358" h="358" extrusionOk="0">
                  <a:moveTo>
                    <a:pt x="187" y="109"/>
                  </a:moveTo>
                  <a:cubicBezTo>
                    <a:pt x="218" y="109"/>
                    <a:pt x="264" y="140"/>
                    <a:pt x="264" y="171"/>
                  </a:cubicBezTo>
                  <a:cubicBezTo>
                    <a:pt x="264" y="218"/>
                    <a:pt x="218" y="249"/>
                    <a:pt x="187" y="249"/>
                  </a:cubicBezTo>
                  <a:cubicBezTo>
                    <a:pt x="140" y="249"/>
                    <a:pt x="109" y="218"/>
                    <a:pt x="109" y="171"/>
                  </a:cubicBezTo>
                  <a:cubicBezTo>
                    <a:pt x="109" y="140"/>
                    <a:pt x="140" y="109"/>
                    <a:pt x="187" y="109"/>
                  </a:cubicBezTo>
                  <a:close/>
                  <a:moveTo>
                    <a:pt x="187" y="1"/>
                  </a:moveTo>
                  <a:cubicBezTo>
                    <a:pt x="78" y="1"/>
                    <a:pt x="0" y="78"/>
                    <a:pt x="0" y="187"/>
                  </a:cubicBezTo>
                  <a:cubicBezTo>
                    <a:pt x="0" y="280"/>
                    <a:pt x="78" y="357"/>
                    <a:pt x="187" y="357"/>
                  </a:cubicBezTo>
                  <a:cubicBezTo>
                    <a:pt x="280" y="357"/>
                    <a:pt x="357" y="280"/>
                    <a:pt x="357" y="187"/>
                  </a:cubicBezTo>
                  <a:cubicBezTo>
                    <a:pt x="357" y="78"/>
                    <a:pt x="280"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3835;p58">
              <a:extLst>
                <a:ext uri="{FF2B5EF4-FFF2-40B4-BE49-F238E27FC236}">
                  <a16:creationId xmlns:a16="http://schemas.microsoft.com/office/drawing/2014/main" id="{F7A2B6D6-DF42-3D87-6D8B-6E087EEE933B}"/>
                </a:ext>
              </a:extLst>
            </p:cNvPr>
            <p:cNvSpPr/>
            <p:nvPr/>
          </p:nvSpPr>
          <p:spPr>
            <a:xfrm>
              <a:off x="2155700" y="2442800"/>
              <a:ext cx="8550" cy="8950"/>
            </a:xfrm>
            <a:custGeom>
              <a:avLst/>
              <a:gdLst/>
              <a:ahLst/>
              <a:cxnLst/>
              <a:rect l="l" t="t" r="r" b="b"/>
              <a:pathLst>
                <a:path w="342" h="358" extrusionOk="0">
                  <a:moveTo>
                    <a:pt x="171" y="109"/>
                  </a:moveTo>
                  <a:cubicBezTo>
                    <a:pt x="217" y="109"/>
                    <a:pt x="249" y="140"/>
                    <a:pt x="249" y="171"/>
                  </a:cubicBezTo>
                  <a:cubicBezTo>
                    <a:pt x="249" y="218"/>
                    <a:pt x="217" y="249"/>
                    <a:pt x="171" y="249"/>
                  </a:cubicBezTo>
                  <a:cubicBezTo>
                    <a:pt x="140" y="249"/>
                    <a:pt x="93" y="218"/>
                    <a:pt x="93" y="171"/>
                  </a:cubicBezTo>
                  <a:cubicBezTo>
                    <a:pt x="93" y="140"/>
                    <a:pt x="140" y="109"/>
                    <a:pt x="171" y="109"/>
                  </a:cubicBezTo>
                  <a:close/>
                  <a:moveTo>
                    <a:pt x="171" y="1"/>
                  </a:moveTo>
                  <a:cubicBezTo>
                    <a:pt x="78" y="1"/>
                    <a:pt x="0" y="78"/>
                    <a:pt x="0" y="187"/>
                  </a:cubicBezTo>
                  <a:cubicBezTo>
                    <a:pt x="0" y="280"/>
                    <a:pt x="78" y="357"/>
                    <a:pt x="171" y="357"/>
                  </a:cubicBezTo>
                  <a:cubicBezTo>
                    <a:pt x="264" y="357"/>
                    <a:pt x="342" y="280"/>
                    <a:pt x="342" y="187"/>
                  </a:cubicBezTo>
                  <a:cubicBezTo>
                    <a:pt x="342" y="78"/>
                    <a:pt x="264" y="1"/>
                    <a:pt x="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3836;p58">
              <a:extLst>
                <a:ext uri="{FF2B5EF4-FFF2-40B4-BE49-F238E27FC236}">
                  <a16:creationId xmlns:a16="http://schemas.microsoft.com/office/drawing/2014/main" id="{A87A2FFC-2E53-CFA6-CD87-FDA9DFA09442}"/>
                </a:ext>
              </a:extLst>
            </p:cNvPr>
            <p:cNvSpPr/>
            <p:nvPr/>
          </p:nvSpPr>
          <p:spPr>
            <a:xfrm>
              <a:off x="2287150" y="2495150"/>
              <a:ext cx="8550" cy="8950"/>
            </a:xfrm>
            <a:custGeom>
              <a:avLst/>
              <a:gdLst/>
              <a:ahLst/>
              <a:cxnLst/>
              <a:rect l="l" t="t" r="r" b="b"/>
              <a:pathLst>
                <a:path w="342" h="358" extrusionOk="0">
                  <a:moveTo>
                    <a:pt x="171" y="109"/>
                  </a:moveTo>
                  <a:cubicBezTo>
                    <a:pt x="202" y="109"/>
                    <a:pt x="248" y="140"/>
                    <a:pt x="248" y="186"/>
                  </a:cubicBezTo>
                  <a:cubicBezTo>
                    <a:pt x="248" y="217"/>
                    <a:pt x="202" y="248"/>
                    <a:pt x="171" y="248"/>
                  </a:cubicBezTo>
                  <a:cubicBezTo>
                    <a:pt x="124" y="248"/>
                    <a:pt x="93" y="217"/>
                    <a:pt x="93" y="186"/>
                  </a:cubicBezTo>
                  <a:cubicBezTo>
                    <a:pt x="93" y="140"/>
                    <a:pt x="124" y="109"/>
                    <a:pt x="171" y="109"/>
                  </a:cubicBezTo>
                  <a:close/>
                  <a:moveTo>
                    <a:pt x="171" y="0"/>
                  </a:moveTo>
                  <a:cubicBezTo>
                    <a:pt x="78" y="0"/>
                    <a:pt x="0" y="78"/>
                    <a:pt x="0" y="186"/>
                  </a:cubicBezTo>
                  <a:cubicBezTo>
                    <a:pt x="0" y="279"/>
                    <a:pt x="78" y="357"/>
                    <a:pt x="171" y="357"/>
                  </a:cubicBezTo>
                  <a:cubicBezTo>
                    <a:pt x="264" y="357"/>
                    <a:pt x="341" y="279"/>
                    <a:pt x="341" y="186"/>
                  </a:cubicBezTo>
                  <a:cubicBezTo>
                    <a:pt x="341" y="78"/>
                    <a:pt x="264" y="0"/>
                    <a:pt x="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3837;p58">
              <a:extLst>
                <a:ext uri="{FF2B5EF4-FFF2-40B4-BE49-F238E27FC236}">
                  <a16:creationId xmlns:a16="http://schemas.microsoft.com/office/drawing/2014/main" id="{A907ED3C-8995-3FC6-F515-49E99041766D}"/>
                </a:ext>
              </a:extLst>
            </p:cNvPr>
            <p:cNvSpPr/>
            <p:nvPr/>
          </p:nvSpPr>
          <p:spPr>
            <a:xfrm>
              <a:off x="2273575" y="2507550"/>
              <a:ext cx="8550" cy="8550"/>
            </a:xfrm>
            <a:custGeom>
              <a:avLst/>
              <a:gdLst/>
              <a:ahLst/>
              <a:cxnLst/>
              <a:rect l="l" t="t" r="r" b="b"/>
              <a:pathLst>
                <a:path w="342" h="342" extrusionOk="0">
                  <a:moveTo>
                    <a:pt x="171" y="94"/>
                  </a:moveTo>
                  <a:cubicBezTo>
                    <a:pt x="202" y="94"/>
                    <a:pt x="248" y="125"/>
                    <a:pt x="248" y="171"/>
                  </a:cubicBezTo>
                  <a:cubicBezTo>
                    <a:pt x="248" y="202"/>
                    <a:pt x="202" y="249"/>
                    <a:pt x="171" y="249"/>
                  </a:cubicBezTo>
                  <a:cubicBezTo>
                    <a:pt x="124" y="249"/>
                    <a:pt x="93" y="202"/>
                    <a:pt x="93" y="171"/>
                  </a:cubicBezTo>
                  <a:cubicBezTo>
                    <a:pt x="93" y="125"/>
                    <a:pt x="124" y="94"/>
                    <a:pt x="171" y="94"/>
                  </a:cubicBezTo>
                  <a:close/>
                  <a:moveTo>
                    <a:pt x="171" y="1"/>
                  </a:moveTo>
                  <a:cubicBezTo>
                    <a:pt x="78" y="1"/>
                    <a:pt x="0" y="78"/>
                    <a:pt x="0" y="171"/>
                  </a:cubicBezTo>
                  <a:cubicBezTo>
                    <a:pt x="0" y="264"/>
                    <a:pt x="78" y="342"/>
                    <a:pt x="171" y="342"/>
                  </a:cubicBezTo>
                  <a:cubicBezTo>
                    <a:pt x="264" y="342"/>
                    <a:pt x="341" y="264"/>
                    <a:pt x="341" y="171"/>
                  </a:cubicBezTo>
                  <a:cubicBezTo>
                    <a:pt x="341" y="78"/>
                    <a:pt x="264" y="1"/>
                    <a:pt x="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3838;p58">
              <a:extLst>
                <a:ext uri="{FF2B5EF4-FFF2-40B4-BE49-F238E27FC236}">
                  <a16:creationId xmlns:a16="http://schemas.microsoft.com/office/drawing/2014/main" id="{1BD9B6D0-FE91-ED2C-3DF7-B51BAF38E563}"/>
                </a:ext>
              </a:extLst>
            </p:cNvPr>
            <p:cNvSpPr/>
            <p:nvPr/>
          </p:nvSpPr>
          <p:spPr>
            <a:xfrm>
              <a:off x="1973850" y="2456375"/>
              <a:ext cx="8950" cy="8950"/>
            </a:xfrm>
            <a:custGeom>
              <a:avLst/>
              <a:gdLst/>
              <a:ahLst/>
              <a:cxnLst/>
              <a:rect l="l" t="t" r="r" b="b"/>
              <a:pathLst>
                <a:path w="358" h="358" extrusionOk="0">
                  <a:moveTo>
                    <a:pt x="171" y="109"/>
                  </a:moveTo>
                  <a:cubicBezTo>
                    <a:pt x="233" y="109"/>
                    <a:pt x="249" y="140"/>
                    <a:pt x="249" y="186"/>
                  </a:cubicBezTo>
                  <a:cubicBezTo>
                    <a:pt x="249" y="217"/>
                    <a:pt x="217" y="248"/>
                    <a:pt x="171" y="248"/>
                  </a:cubicBezTo>
                  <a:cubicBezTo>
                    <a:pt x="140" y="248"/>
                    <a:pt x="93" y="217"/>
                    <a:pt x="93" y="186"/>
                  </a:cubicBezTo>
                  <a:cubicBezTo>
                    <a:pt x="93" y="140"/>
                    <a:pt x="140" y="109"/>
                    <a:pt x="171" y="109"/>
                  </a:cubicBezTo>
                  <a:close/>
                  <a:moveTo>
                    <a:pt x="171" y="0"/>
                  </a:moveTo>
                  <a:cubicBezTo>
                    <a:pt x="78" y="0"/>
                    <a:pt x="0" y="78"/>
                    <a:pt x="0" y="186"/>
                  </a:cubicBezTo>
                  <a:cubicBezTo>
                    <a:pt x="0" y="280"/>
                    <a:pt x="78" y="357"/>
                    <a:pt x="171" y="357"/>
                  </a:cubicBezTo>
                  <a:cubicBezTo>
                    <a:pt x="280" y="357"/>
                    <a:pt x="357" y="280"/>
                    <a:pt x="357" y="186"/>
                  </a:cubicBezTo>
                  <a:cubicBezTo>
                    <a:pt x="357" y="78"/>
                    <a:pt x="280" y="0"/>
                    <a:pt x="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3839;p58">
              <a:extLst>
                <a:ext uri="{FF2B5EF4-FFF2-40B4-BE49-F238E27FC236}">
                  <a16:creationId xmlns:a16="http://schemas.microsoft.com/office/drawing/2014/main" id="{8F3B1DBF-C083-8639-2D49-7229C20F934F}"/>
                </a:ext>
              </a:extLst>
            </p:cNvPr>
            <p:cNvSpPr/>
            <p:nvPr/>
          </p:nvSpPr>
          <p:spPr>
            <a:xfrm>
              <a:off x="1973850" y="2512600"/>
              <a:ext cx="8950" cy="8925"/>
            </a:xfrm>
            <a:custGeom>
              <a:avLst/>
              <a:gdLst/>
              <a:ahLst/>
              <a:cxnLst/>
              <a:rect l="l" t="t" r="r" b="b"/>
              <a:pathLst>
                <a:path w="358" h="357" extrusionOk="0">
                  <a:moveTo>
                    <a:pt x="171" y="109"/>
                  </a:moveTo>
                  <a:cubicBezTo>
                    <a:pt x="233" y="109"/>
                    <a:pt x="249" y="140"/>
                    <a:pt x="249" y="186"/>
                  </a:cubicBezTo>
                  <a:cubicBezTo>
                    <a:pt x="249" y="217"/>
                    <a:pt x="217" y="264"/>
                    <a:pt x="171" y="264"/>
                  </a:cubicBezTo>
                  <a:cubicBezTo>
                    <a:pt x="140" y="264"/>
                    <a:pt x="93" y="217"/>
                    <a:pt x="93" y="186"/>
                  </a:cubicBezTo>
                  <a:cubicBezTo>
                    <a:pt x="93" y="140"/>
                    <a:pt x="140" y="109"/>
                    <a:pt x="171" y="109"/>
                  </a:cubicBezTo>
                  <a:close/>
                  <a:moveTo>
                    <a:pt x="171" y="0"/>
                  </a:moveTo>
                  <a:cubicBezTo>
                    <a:pt x="78" y="0"/>
                    <a:pt x="0" y="78"/>
                    <a:pt x="0" y="186"/>
                  </a:cubicBezTo>
                  <a:cubicBezTo>
                    <a:pt x="0" y="279"/>
                    <a:pt x="78" y="357"/>
                    <a:pt x="171" y="357"/>
                  </a:cubicBezTo>
                  <a:cubicBezTo>
                    <a:pt x="280" y="357"/>
                    <a:pt x="357" y="279"/>
                    <a:pt x="357" y="186"/>
                  </a:cubicBezTo>
                  <a:cubicBezTo>
                    <a:pt x="357" y="78"/>
                    <a:pt x="280" y="0"/>
                    <a:pt x="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3840;p58">
              <a:extLst>
                <a:ext uri="{FF2B5EF4-FFF2-40B4-BE49-F238E27FC236}">
                  <a16:creationId xmlns:a16="http://schemas.microsoft.com/office/drawing/2014/main" id="{562AE526-10D0-9CEA-384D-E6513F9D0D81}"/>
                </a:ext>
              </a:extLst>
            </p:cNvPr>
            <p:cNvSpPr/>
            <p:nvPr/>
          </p:nvSpPr>
          <p:spPr>
            <a:xfrm>
              <a:off x="1962225" y="2560675"/>
              <a:ext cx="8925" cy="8950"/>
            </a:xfrm>
            <a:custGeom>
              <a:avLst/>
              <a:gdLst/>
              <a:ahLst/>
              <a:cxnLst/>
              <a:rect l="l" t="t" r="r" b="b"/>
              <a:pathLst>
                <a:path w="357" h="358" extrusionOk="0">
                  <a:moveTo>
                    <a:pt x="171" y="124"/>
                  </a:moveTo>
                  <a:cubicBezTo>
                    <a:pt x="233" y="124"/>
                    <a:pt x="248" y="156"/>
                    <a:pt x="248" y="202"/>
                  </a:cubicBezTo>
                  <a:cubicBezTo>
                    <a:pt x="248" y="233"/>
                    <a:pt x="217" y="280"/>
                    <a:pt x="171" y="280"/>
                  </a:cubicBezTo>
                  <a:cubicBezTo>
                    <a:pt x="140" y="280"/>
                    <a:pt x="93" y="233"/>
                    <a:pt x="93" y="202"/>
                  </a:cubicBezTo>
                  <a:cubicBezTo>
                    <a:pt x="93" y="156"/>
                    <a:pt x="140" y="124"/>
                    <a:pt x="171" y="124"/>
                  </a:cubicBezTo>
                  <a:close/>
                  <a:moveTo>
                    <a:pt x="171" y="0"/>
                  </a:moveTo>
                  <a:cubicBezTo>
                    <a:pt x="78" y="0"/>
                    <a:pt x="0" y="78"/>
                    <a:pt x="0" y="171"/>
                  </a:cubicBezTo>
                  <a:cubicBezTo>
                    <a:pt x="0" y="280"/>
                    <a:pt x="78" y="357"/>
                    <a:pt x="171" y="357"/>
                  </a:cubicBezTo>
                  <a:cubicBezTo>
                    <a:pt x="279" y="357"/>
                    <a:pt x="357" y="295"/>
                    <a:pt x="357" y="171"/>
                  </a:cubicBezTo>
                  <a:cubicBezTo>
                    <a:pt x="357" y="78"/>
                    <a:pt x="279" y="0"/>
                    <a:pt x="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3841;p58">
              <a:extLst>
                <a:ext uri="{FF2B5EF4-FFF2-40B4-BE49-F238E27FC236}">
                  <a16:creationId xmlns:a16="http://schemas.microsoft.com/office/drawing/2014/main" id="{76D167C7-6943-1F8C-C698-B4667DA97D5E}"/>
                </a:ext>
              </a:extLst>
            </p:cNvPr>
            <p:cNvSpPr/>
            <p:nvPr/>
          </p:nvSpPr>
          <p:spPr>
            <a:xfrm>
              <a:off x="1978875" y="2560675"/>
              <a:ext cx="8575" cy="8950"/>
            </a:xfrm>
            <a:custGeom>
              <a:avLst/>
              <a:gdLst/>
              <a:ahLst/>
              <a:cxnLst/>
              <a:rect l="l" t="t" r="r" b="b"/>
              <a:pathLst>
                <a:path w="343" h="358" extrusionOk="0">
                  <a:moveTo>
                    <a:pt x="172" y="124"/>
                  </a:moveTo>
                  <a:cubicBezTo>
                    <a:pt x="234" y="124"/>
                    <a:pt x="249" y="156"/>
                    <a:pt x="249" y="202"/>
                  </a:cubicBezTo>
                  <a:cubicBezTo>
                    <a:pt x="249" y="233"/>
                    <a:pt x="203" y="280"/>
                    <a:pt x="172" y="280"/>
                  </a:cubicBezTo>
                  <a:cubicBezTo>
                    <a:pt x="125" y="280"/>
                    <a:pt x="94" y="233"/>
                    <a:pt x="94" y="202"/>
                  </a:cubicBezTo>
                  <a:cubicBezTo>
                    <a:pt x="94" y="156"/>
                    <a:pt x="125" y="124"/>
                    <a:pt x="172" y="124"/>
                  </a:cubicBezTo>
                  <a:close/>
                  <a:moveTo>
                    <a:pt x="172" y="0"/>
                  </a:moveTo>
                  <a:cubicBezTo>
                    <a:pt x="79" y="0"/>
                    <a:pt x="1" y="78"/>
                    <a:pt x="1" y="171"/>
                  </a:cubicBezTo>
                  <a:cubicBezTo>
                    <a:pt x="1" y="280"/>
                    <a:pt x="79" y="357"/>
                    <a:pt x="172" y="357"/>
                  </a:cubicBezTo>
                  <a:cubicBezTo>
                    <a:pt x="265" y="357"/>
                    <a:pt x="342" y="295"/>
                    <a:pt x="342" y="171"/>
                  </a:cubicBezTo>
                  <a:cubicBezTo>
                    <a:pt x="342" y="78"/>
                    <a:pt x="265"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3842;p58">
              <a:extLst>
                <a:ext uri="{FF2B5EF4-FFF2-40B4-BE49-F238E27FC236}">
                  <a16:creationId xmlns:a16="http://schemas.microsoft.com/office/drawing/2014/main" id="{8326447D-2691-8571-E6F2-C3710820AD0D}"/>
                </a:ext>
              </a:extLst>
            </p:cNvPr>
            <p:cNvSpPr/>
            <p:nvPr/>
          </p:nvSpPr>
          <p:spPr>
            <a:xfrm>
              <a:off x="2447275" y="2450175"/>
              <a:ext cx="8950" cy="8925"/>
            </a:xfrm>
            <a:custGeom>
              <a:avLst/>
              <a:gdLst/>
              <a:ahLst/>
              <a:cxnLst/>
              <a:rect l="l" t="t" r="r" b="b"/>
              <a:pathLst>
                <a:path w="358" h="357" extrusionOk="0">
                  <a:moveTo>
                    <a:pt x="187" y="124"/>
                  </a:moveTo>
                  <a:cubicBezTo>
                    <a:pt x="233" y="124"/>
                    <a:pt x="264" y="155"/>
                    <a:pt x="249" y="202"/>
                  </a:cubicBezTo>
                  <a:cubicBezTo>
                    <a:pt x="249" y="233"/>
                    <a:pt x="218" y="264"/>
                    <a:pt x="187" y="264"/>
                  </a:cubicBezTo>
                  <a:cubicBezTo>
                    <a:pt x="140" y="264"/>
                    <a:pt x="109" y="233"/>
                    <a:pt x="109" y="202"/>
                  </a:cubicBezTo>
                  <a:cubicBezTo>
                    <a:pt x="109" y="155"/>
                    <a:pt x="140" y="124"/>
                    <a:pt x="187" y="124"/>
                  </a:cubicBezTo>
                  <a:close/>
                  <a:moveTo>
                    <a:pt x="187" y="0"/>
                  </a:moveTo>
                  <a:cubicBezTo>
                    <a:pt x="78" y="0"/>
                    <a:pt x="1" y="78"/>
                    <a:pt x="1" y="171"/>
                  </a:cubicBezTo>
                  <a:cubicBezTo>
                    <a:pt x="1" y="279"/>
                    <a:pt x="78" y="357"/>
                    <a:pt x="187" y="357"/>
                  </a:cubicBezTo>
                  <a:cubicBezTo>
                    <a:pt x="280" y="357"/>
                    <a:pt x="357" y="295"/>
                    <a:pt x="357" y="171"/>
                  </a:cubicBezTo>
                  <a:cubicBezTo>
                    <a:pt x="357" y="78"/>
                    <a:pt x="280"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3843;p58">
              <a:extLst>
                <a:ext uri="{FF2B5EF4-FFF2-40B4-BE49-F238E27FC236}">
                  <a16:creationId xmlns:a16="http://schemas.microsoft.com/office/drawing/2014/main" id="{9F386D87-8BF5-C193-36A5-C4B367494BE0}"/>
                </a:ext>
              </a:extLst>
            </p:cNvPr>
            <p:cNvSpPr/>
            <p:nvPr/>
          </p:nvSpPr>
          <p:spPr>
            <a:xfrm>
              <a:off x="2086675" y="2550200"/>
              <a:ext cx="170625" cy="57425"/>
            </a:xfrm>
            <a:custGeom>
              <a:avLst/>
              <a:gdLst/>
              <a:ahLst/>
              <a:cxnLst/>
              <a:rect l="l" t="t" r="r" b="b"/>
              <a:pathLst>
                <a:path w="6825" h="2297" extrusionOk="0">
                  <a:moveTo>
                    <a:pt x="1" y="1"/>
                  </a:moveTo>
                  <a:lnTo>
                    <a:pt x="1" y="78"/>
                  </a:lnTo>
                  <a:lnTo>
                    <a:pt x="1009" y="78"/>
                  </a:lnTo>
                  <a:lnTo>
                    <a:pt x="3242" y="2296"/>
                  </a:lnTo>
                  <a:lnTo>
                    <a:pt x="6825" y="2296"/>
                  </a:lnTo>
                  <a:lnTo>
                    <a:pt x="6825" y="2203"/>
                  </a:lnTo>
                  <a:lnTo>
                    <a:pt x="3289" y="2203"/>
                  </a:lnTo>
                  <a:lnTo>
                    <a:pt x="10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3844;p58">
              <a:extLst>
                <a:ext uri="{FF2B5EF4-FFF2-40B4-BE49-F238E27FC236}">
                  <a16:creationId xmlns:a16="http://schemas.microsoft.com/office/drawing/2014/main" id="{1767BC7A-C6E3-A79E-7346-70A8EC0868BE}"/>
                </a:ext>
              </a:extLst>
            </p:cNvPr>
            <p:cNvSpPr/>
            <p:nvPr/>
          </p:nvSpPr>
          <p:spPr>
            <a:xfrm>
              <a:off x="2256125" y="2597500"/>
              <a:ext cx="17475" cy="17475"/>
            </a:xfrm>
            <a:custGeom>
              <a:avLst/>
              <a:gdLst/>
              <a:ahLst/>
              <a:cxnLst/>
              <a:rect l="l" t="t" r="r" b="b"/>
              <a:pathLst>
                <a:path w="699" h="699" extrusionOk="0">
                  <a:moveTo>
                    <a:pt x="342" y="202"/>
                  </a:moveTo>
                  <a:cubicBezTo>
                    <a:pt x="435" y="202"/>
                    <a:pt x="512" y="280"/>
                    <a:pt x="512" y="373"/>
                  </a:cubicBezTo>
                  <a:cubicBezTo>
                    <a:pt x="512" y="466"/>
                    <a:pt x="435" y="544"/>
                    <a:pt x="342" y="544"/>
                  </a:cubicBezTo>
                  <a:cubicBezTo>
                    <a:pt x="248" y="544"/>
                    <a:pt x="171" y="466"/>
                    <a:pt x="171" y="373"/>
                  </a:cubicBezTo>
                  <a:cubicBezTo>
                    <a:pt x="171" y="280"/>
                    <a:pt x="248" y="202"/>
                    <a:pt x="342" y="202"/>
                  </a:cubicBezTo>
                  <a:close/>
                  <a:moveTo>
                    <a:pt x="342" y="1"/>
                  </a:moveTo>
                  <a:cubicBezTo>
                    <a:pt x="155" y="1"/>
                    <a:pt x="0" y="156"/>
                    <a:pt x="0" y="358"/>
                  </a:cubicBezTo>
                  <a:cubicBezTo>
                    <a:pt x="0" y="544"/>
                    <a:pt x="155" y="699"/>
                    <a:pt x="342" y="699"/>
                  </a:cubicBezTo>
                  <a:cubicBezTo>
                    <a:pt x="543" y="699"/>
                    <a:pt x="698" y="544"/>
                    <a:pt x="698" y="358"/>
                  </a:cubicBezTo>
                  <a:cubicBezTo>
                    <a:pt x="698" y="156"/>
                    <a:pt x="543" y="1"/>
                    <a:pt x="3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3845;p58">
              <a:extLst>
                <a:ext uri="{FF2B5EF4-FFF2-40B4-BE49-F238E27FC236}">
                  <a16:creationId xmlns:a16="http://schemas.microsoft.com/office/drawing/2014/main" id="{B262DFC7-EED7-D08D-46CF-254C7E5017D7}"/>
                </a:ext>
              </a:extLst>
            </p:cNvPr>
            <p:cNvSpPr/>
            <p:nvPr/>
          </p:nvSpPr>
          <p:spPr>
            <a:xfrm>
              <a:off x="2256125" y="2576575"/>
              <a:ext cx="17475" cy="17475"/>
            </a:xfrm>
            <a:custGeom>
              <a:avLst/>
              <a:gdLst/>
              <a:ahLst/>
              <a:cxnLst/>
              <a:rect l="l" t="t" r="r" b="b"/>
              <a:pathLst>
                <a:path w="699" h="699" extrusionOk="0">
                  <a:moveTo>
                    <a:pt x="342" y="186"/>
                  </a:moveTo>
                  <a:cubicBezTo>
                    <a:pt x="435" y="186"/>
                    <a:pt x="512" y="264"/>
                    <a:pt x="512" y="357"/>
                  </a:cubicBezTo>
                  <a:cubicBezTo>
                    <a:pt x="512" y="450"/>
                    <a:pt x="435" y="528"/>
                    <a:pt x="342" y="528"/>
                  </a:cubicBezTo>
                  <a:cubicBezTo>
                    <a:pt x="248" y="528"/>
                    <a:pt x="171" y="450"/>
                    <a:pt x="171" y="357"/>
                  </a:cubicBezTo>
                  <a:cubicBezTo>
                    <a:pt x="171" y="248"/>
                    <a:pt x="248" y="186"/>
                    <a:pt x="342" y="186"/>
                  </a:cubicBezTo>
                  <a:close/>
                  <a:moveTo>
                    <a:pt x="342" y="0"/>
                  </a:moveTo>
                  <a:cubicBezTo>
                    <a:pt x="155" y="0"/>
                    <a:pt x="0" y="155"/>
                    <a:pt x="0" y="357"/>
                  </a:cubicBezTo>
                  <a:cubicBezTo>
                    <a:pt x="0" y="543"/>
                    <a:pt x="155" y="698"/>
                    <a:pt x="342" y="698"/>
                  </a:cubicBezTo>
                  <a:cubicBezTo>
                    <a:pt x="543" y="698"/>
                    <a:pt x="698" y="543"/>
                    <a:pt x="698" y="357"/>
                  </a:cubicBezTo>
                  <a:cubicBezTo>
                    <a:pt x="698" y="155"/>
                    <a:pt x="543" y="0"/>
                    <a:pt x="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3846;p58">
              <a:extLst>
                <a:ext uri="{FF2B5EF4-FFF2-40B4-BE49-F238E27FC236}">
                  <a16:creationId xmlns:a16="http://schemas.microsoft.com/office/drawing/2014/main" id="{FDCCB4E1-684E-0804-3EB8-19A434F2DCF6}"/>
                </a:ext>
              </a:extLst>
            </p:cNvPr>
            <p:cNvSpPr/>
            <p:nvPr/>
          </p:nvSpPr>
          <p:spPr>
            <a:xfrm>
              <a:off x="2256125" y="2555250"/>
              <a:ext cx="17475" cy="17475"/>
            </a:xfrm>
            <a:custGeom>
              <a:avLst/>
              <a:gdLst/>
              <a:ahLst/>
              <a:cxnLst/>
              <a:rect l="l" t="t" r="r" b="b"/>
              <a:pathLst>
                <a:path w="699" h="699" extrusionOk="0">
                  <a:moveTo>
                    <a:pt x="342" y="186"/>
                  </a:moveTo>
                  <a:cubicBezTo>
                    <a:pt x="435" y="186"/>
                    <a:pt x="512" y="264"/>
                    <a:pt x="512" y="357"/>
                  </a:cubicBezTo>
                  <a:cubicBezTo>
                    <a:pt x="512" y="450"/>
                    <a:pt x="435" y="528"/>
                    <a:pt x="342" y="528"/>
                  </a:cubicBezTo>
                  <a:cubicBezTo>
                    <a:pt x="248" y="528"/>
                    <a:pt x="171" y="450"/>
                    <a:pt x="171" y="357"/>
                  </a:cubicBezTo>
                  <a:cubicBezTo>
                    <a:pt x="171" y="264"/>
                    <a:pt x="248" y="186"/>
                    <a:pt x="342" y="186"/>
                  </a:cubicBezTo>
                  <a:close/>
                  <a:moveTo>
                    <a:pt x="342" y="0"/>
                  </a:moveTo>
                  <a:cubicBezTo>
                    <a:pt x="155" y="0"/>
                    <a:pt x="0" y="155"/>
                    <a:pt x="0" y="357"/>
                  </a:cubicBezTo>
                  <a:cubicBezTo>
                    <a:pt x="0" y="543"/>
                    <a:pt x="155" y="698"/>
                    <a:pt x="342" y="698"/>
                  </a:cubicBezTo>
                  <a:cubicBezTo>
                    <a:pt x="543" y="698"/>
                    <a:pt x="698" y="543"/>
                    <a:pt x="698" y="357"/>
                  </a:cubicBezTo>
                  <a:cubicBezTo>
                    <a:pt x="698" y="155"/>
                    <a:pt x="543" y="0"/>
                    <a:pt x="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3847;p58">
              <a:extLst>
                <a:ext uri="{FF2B5EF4-FFF2-40B4-BE49-F238E27FC236}">
                  <a16:creationId xmlns:a16="http://schemas.microsoft.com/office/drawing/2014/main" id="{9312F025-C158-7AE7-B175-22B87549DD6F}"/>
                </a:ext>
              </a:extLst>
            </p:cNvPr>
            <p:cNvSpPr/>
            <p:nvPr/>
          </p:nvSpPr>
          <p:spPr>
            <a:xfrm>
              <a:off x="2276675" y="2597500"/>
              <a:ext cx="18250" cy="17475"/>
            </a:xfrm>
            <a:custGeom>
              <a:avLst/>
              <a:gdLst/>
              <a:ahLst/>
              <a:cxnLst/>
              <a:rect l="l" t="t" r="r" b="b"/>
              <a:pathLst>
                <a:path w="730" h="699" extrusionOk="0">
                  <a:moveTo>
                    <a:pt x="357" y="202"/>
                  </a:moveTo>
                  <a:cubicBezTo>
                    <a:pt x="450" y="202"/>
                    <a:pt x="528" y="280"/>
                    <a:pt x="528" y="373"/>
                  </a:cubicBezTo>
                  <a:cubicBezTo>
                    <a:pt x="528" y="466"/>
                    <a:pt x="450" y="544"/>
                    <a:pt x="357" y="544"/>
                  </a:cubicBezTo>
                  <a:cubicBezTo>
                    <a:pt x="264" y="544"/>
                    <a:pt x="186" y="466"/>
                    <a:pt x="186" y="373"/>
                  </a:cubicBezTo>
                  <a:cubicBezTo>
                    <a:pt x="186" y="280"/>
                    <a:pt x="264" y="202"/>
                    <a:pt x="357" y="202"/>
                  </a:cubicBezTo>
                  <a:close/>
                  <a:moveTo>
                    <a:pt x="357" y="1"/>
                  </a:moveTo>
                  <a:cubicBezTo>
                    <a:pt x="155" y="1"/>
                    <a:pt x="0" y="156"/>
                    <a:pt x="0" y="358"/>
                  </a:cubicBezTo>
                  <a:cubicBezTo>
                    <a:pt x="0" y="544"/>
                    <a:pt x="155" y="699"/>
                    <a:pt x="357" y="699"/>
                  </a:cubicBezTo>
                  <a:cubicBezTo>
                    <a:pt x="543" y="699"/>
                    <a:pt x="729" y="544"/>
                    <a:pt x="698" y="358"/>
                  </a:cubicBezTo>
                  <a:cubicBezTo>
                    <a:pt x="698" y="156"/>
                    <a:pt x="543" y="1"/>
                    <a:pt x="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3848;p58">
              <a:extLst>
                <a:ext uri="{FF2B5EF4-FFF2-40B4-BE49-F238E27FC236}">
                  <a16:creationId xmlns:a16="http://schemas.microsoft.com/office/drawing/2014/main" id="{6BA1CF6A-43B1-3425-EBD7-B35843A270A9}"/>
                </a:ext>
              </a:extLst>
            </p:cNvPr>
            <p:cNvSpPr/>
            <p:nvPr/>
          </p:nvSpPr>
          <p:spPr>
            <a:xfrm>
              <a:off x="2276675" y="2576575"/>
              <a:ext cx="18250" cy="17475"/>
            </a:xfrm>
            <a:custGeom>
              <a:avLst/>
              <a:gdLst/>
              <a:ahLst/>
              <a:cxnLst/>
              <a:rect l="l" t="t" r="r" b="b"/>
              <a:pathLst>
                <a:path w="730" h="699" extrusionOk="0">
                  <a:moveTo>
                    <a:pt x="357" y="186"/>
                  </a:moveTo>
                  <a:cubicBezTo>
                    <a:pt x="450" y="186"/>
                    <a:pt x="528" y="264"/>
                    <a:pt x="528" y="357"/>
                  </a:cubicBezTo>
                  <a:cubicBezTo>
                    <a:pt x="528" y="450"/>
                    <a:pt x="450" y="528"/>
                    <a:pt x="357" y="528"/>
                  </a:cubicBezTo>
                  <a:cubicBezTo>
                    <a:pt x="264" y="528"/>
                    <a:pt x="186" y="450"/>
                    <a:pt x="186" y="357"/>
                  </a:cubicBezTo>
                  <a:cubicBezTo>
                    <a:pt x="186" y="248"/>
                    <a:pt x="264" y="186"/>
                    <a:pt x="357" y="186"/>
                  </a:cubicBezTo>
                  <a:close/>
                  <a:moveTo>
                    <a:pt x="357" y="0"/>
                  </a:moveTo>
                  <a:cubicBezTo>
                    <a:pt x="155" y="0"/>
                    <a:pt x="0" y="155"/>
                    <a:pt x="0" y="357"/>
                  </a:cubicBezTo>
                  <a:cubicBezTo>
                    <a:pt x="0" y="543"/>
                    <a:pt x="155" y="698"/>
                    <a:pt x="357" y="698"/>
                  </a:cubicBezTo>
                  <a:cubicBezTo>
                    <a:pt x="543" y="698"/>
                    <a:pt x="729" y="543"/>
                    <a:pt x="698" y="357"/>
                  </a:cubicBezTo>
                  <a:cubicBezTo>
                    <a:pt x="698" y="155"/>
                    <a:pt x="543" y="0"/>
                    <a:pt x="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3849;p58">
              <a:extLst>
                <a:ext uri="{FF2B5EF4-FFF2-40B4-BE49-F238E27FC236}">
                  <a16:creationId xmlns:a16="http://schemas.microsoft.com/office/drawing/2014/main" id="{914239B5-7DDF-6B47-71ED-91336B62AF01}"/>
                </a:ext>
              </a:extLst>
            </p:cNvPr>
            <p:cNvSpPr/>
            <p:nvPr/>
          </p:nvSpPr>
          <p:spPr>
            <a:xfrm>
              <a:off x="2276675" y="2555250"/>
              <a:ext cx="18250" cy="17475"/>
            </a:xfrm>
            <a:custGeom>
              <a:avLst/>
              <a:gdLst/>
              <a:ahLst/>
              <a:cxnLst/>
              <a:rect l="l" t="t" r="r" b="b"/>
              <a:pathLst>
                <a:path w="730" h="699" extrusionOk="0">
                  <a:moveTo>
                    <a:pt x="357" y="186"/>
                  </a:moveTo>
                  <a:cubicBezTo>
                    <a:pt x="450" y="186"/>
                    <a:pt x="528" y="264"/>
                    <a:pt x="528" y="357"/>
                  </a:cubicBezTo>
                  <a:cubicBezTo>
                    <a:pt x="528" y="450"/>
                    <a:pt x="450" y="528"/>
                    <a:pt x="357" y="528"/>
                  </a:cubicBezTo>
                  <a:cubicBezTo>
                    <a:pt x="264" y="528"/>
                    <a:pt x="186" y="450"/>
                    <a:pt x="186" y="357"/>
                  </a:cubicBezTo>
                  <a:cubicBezTo>
                    <a:pt x="186" y="264"/>
                    <a:pt x="264" y="186"/>
                    <a:pt x="357" y="186"/>
                  </a:cubicBezTo>
                  <a:close/>
                  <a:moveTo>
                    <a:pt x="357" y="0"/>
                  </a:moveTo>
                  <a:cubicBezTo>
                    <a:pt x="155" y="0"/>
                    <a:pt x="0" y="155"/>
                    <a:pt x="0" y="357"/>
                  </a:cubicBezTo>
                  <a:cubicBezTo>
                    <a:pt x="0" y="543"/>
                    <a:pt x="155" y="698"/>
                    <a:pt x="357" y="698"/>
                  </a:cubicBezTo>
                  <a:cubicBezTo>
                    <a:pt x="543" y="698"/>
                    <a:pt x="729" y="543"/>
                    <a:pt x="698" y="357"/>
                  </a:cubicBezTo>
                  <a:cubicBezTo>
                    <a:pt x="698" y="155"/>
                    <a:pt x="543" y="0"/>
                    <a:pt x="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3850;p58">
              <a:extLst>
                <a:ext uri="{FF2B5EF4-FFF2-40B4-BE49-F238E27FC236}">
                  <a16:creationId xmlns:a16="http://schemas.microsoft.com/office/drawing/2014/main" id="{E106B998-7E5E-2C77-DB85-B882583B265C}"/>
                </a:ext>
              </a:extLst>
            </p:cNvPr>
            <p:cNvSpPr/>
            <p:nvPr/>
          </p:nvSpPr>
          <p:spPr>
            <a:xfrm>
              <a:off x="2297600" y="2597500"/>
              <a:ext cx="17875" cy="17475"/>
            </a:xfrm>
            <a:custGeom>
              <a:avLst/>
              <a:gdLst/>
              <a:ahLst/>
              <a:cxnLst/>
              <a:rect l="l" t="t" r="r" b="b"/>
              <a:pathLst>
                <a:path w="715" h="699" extrusionOk="0">
                  <a:moveTo>
                    <a:pt x="358" y="202"/>
                  </a:moveTo>
                  <a:cubicBezTo>
                    <a:pt x="451" y="202"/>
                    <a:pt x="528" y="280"/>
                    <a:pt x="528" y="373"/>
                  </a:cubicBezTo>
                  <a:cubicBezTo>
                    <a:pt x="528" y="466"/>
                    <a:pt x="451" y="544"/>
                    <a:pt x="358" y="544"/>
                  </a:cubicBezTo>
                  <a:cubicBezTo>
                    <a:pt x="249" y="544"/>
                    <a:pt x="171" y="466"/>
                    <a:pt x="171" y="373"/>
                  </a:cubicBezTo>
                  <a:cubicBezTo>
                    <a:pt x="171" y="280"/>
                    <a:pt x="249" y="202"/>
                    <a:pt x="358" y="202"/>
                  </a:cubicBezTo>
                  <a:close/>
                  <a:moveTo>
                    <a:pt x="358" y="1"/>
                  </a:moveTo>
                  <a:cubicBezTo>
                    <a:pt x="156" y="1"/>
                    <a:pt x="1" y="156"/>
                    <a:pt x="1" y="358"/>
                  </a:cubicBezTo>
                  <a:cubicBezTo>
                    <a:pt x="1" y="544"/>
                    <a:pt x="156" y="699"/>
                    <a:pt x="358" y="699"/>
                  </a:cubicBezTo>
                  <a:cubicBezTo>
                    <a:pt x="544" y="699"/>
                    <a:pt x="714" y="544"/>
                    <a:pt x="699" y="358"/>
                  </a:cubicBezTo>
                  <a:cubicBezTo>
                    <a:pt x="699" y="156"/>
                    <a:pt x="544"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3851;p58">
              <a:extLst>
                <a:ext uri="{FF2B5EF4-FFF2-40B4-BE49-F238E27FC236}">
                  <a16:creationId xmlns:a16="http://schemas.microsoft.com/office/drawing/2014/main" id="{8F44D1E1-5699-5CEB-7B72-66A1A96425A3}"/>
                </a:ext>
              </a:extLst>
            </p:cNvPr>
            <p:cNvSpPr/>
            <p:nvPr/>
          </p:nvSpPr>
          <p:spPr>
            <a:xfrm>
              <a:off x="2297600" y="2576575"/>
              <a:ext cx="17875" cy="17475"/>
            </a:xfrm>
            <a:custGeom>
              <a:avLst/>
              <a:gdLst/>
              <a:ahLst/>
              <a:cxnLst/>
              <a:rect l="l" t="t" r="r" b="b"/>
              <a:pathLst>
                <a:path w="715" h="699" extrusionOk="0">
                  <a:moveTo>
                    <a:pt x="358" y="186"/>
                  </a:moveTo>
                  <a:cubicBezTo>
                    <a:pt x="451" y="186"/>
                    <a:pt x="528" y="264"/>
                    <a:pt x="528" y="357"/>
                  </a:cubicBezTo>
                  <a:cubicBezTo>
                    <a:pt x="528" y="450"/>
                    <a:pt x="451" y="528"/>
                    <a:pt x="358" y="528"/>
                  </a:cubicBezTo>
                  <a:cubicBezTo>
                    <a:pt x="249" y="528"/>
                    <a:pt x="171" y="450"/>
                    <a:pt x="171" y="357"/>
                  </a:cubicBezTo>
                  <a:cubicBezTo>
                    <a:pt x="171" y="248"/>
                    <a:pt x="249" y="186"/>
                    <a:pt x="358" y="186"/>
                  </a:cubicBezTo>
                  <a:close/>
                  <a:moveTo>
                    <a:pt x="358" y="0"/>
                  </a:moveTo>
                  <a:cubicBezTo>
                    <a:pt x="156" y="0"/>
                    <a:pt x="1" y="155"/>
                    <a:pt x="1" y="357"/>
                  </a:cubicBezTo>
                  <a:cubicBezTo>
                    <a:pt x="1" y="543"/>
                    <a:pt x="156" y="698"/>
                    <a:pt x="358" y="698"/>
                  </a:cubicBezTo>
                  <a:cubicBezTo>
                    <a:pt x="544" y="698"/>
                    <a:pt x="714" y="543"/>
                    <a:pt x="699" y="357"/>
                  </a:cubicBezTo>
                  <a:cubicBezTo>
                    <a:pt x="699" y="155"/>
                    <a:pt x="544"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3852;p58">
              <a:extLst>
                <a:ext uri="{FF2B5EF4-FFF2-40B4-BE49-F238E27FC236}">
                  <a16:creationId xmlns:a16="http://schemas.microsoft.com/office/drawing/2014/main" id="{82637F61-51BE-0186-F6C4-AA94E9A6CCE1}"/>
                </a:ext>
              </a:extLst>
            </p:cNvPr>
            <p:cNvSpPr/>
            <p:nvPr/>
          </p:nvSpPr>
          <p:spPr>
            <a:xfrm>
              <a:off x="2297600" y="2555250"/>
              <a:ext cx="17875" cy="17475"/>
            </a:xfrm>
            <a:custGeom>
              <a:avLst/>
              <a:gdLst/>
              <a:ahLst/>
              <a:cxnLst/>
              <a:rect l="l" t="t" r="r" b="b"/>
              <a:pathLst>
                <a:path w="715" h="699" extrusionOk="0">
                  <a:moveTo>
                    <a:pt x="358" y="186"/>
                  </a:moveTo>
                  <a:cubicBezTo>
                    <a:pt x="451" y="186"/>
                    <a:pt x="528" y="264"/>
                    <a:pt x="528" y="357"/>
                  </a:cubicBezTo>
                  <a:cubicBezTo>
                    <a:pt x="528" y="450"/>
                    <a:pt x="451" y="528"/>
                    <a:pt x="358" y="528"/>
                  </a:cubicBezTo>
                  <a:cubicBezTo>
                    <a:pt x="249" y="528"/>
                    <a:pt x="171" y="450"/>
                    <a:pt x="171" y="357"/>
                  </a:cubicBezTo>
                  <a:cubicBezTo>
                    <a:pt x="171" y="264"/>
                    <a:pt x="249" y="186"/>
                    <a:pt x="358" y="186"/>
                  </a:cubicBezTo>
                  <a:close/>
                  <a:moveTo>
                    <a:pt x="358" y="0"/>
                  </a:moveTo>
                  <a:cubicBezTo>
                    <a:pt x="156" y="0"/>
                    <a:pt x="1" y="155"/>
                    <a:pt x="1" y="357"/>
                  </a:cubicBezTo>
                  <a:cubicBezTo>
                    <a:pt x="1" y="543"/>
                    <a:pt x="156" y="698"/>
                    <a:pt x="358" y="698"/>
                  </a:cubicBezTo>
                  <a:cubicBezTo>
                    <a:pt x="544" y="698"/>
                    <a:pt x="714" y="543"/>
                    <a:pt x="699" y="357"/>
                  </a:cubicBezTo>
                  <a:cubicBezTo>
                    <a:pt x="699" y="155"/>
                    <a:pt x="544"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3853;p58">
              <a:extLst>
                <a:ext uri="{FF2B5EF4-FFF2-40B4-BE49-F238E27FC236}">
                  <a16:creationId xmlns:a16="http://schemas.microsoft.com/office/drawing/2014/main" id="{2AC19D81-8A21-F7AA-7BBB-AE19D582BA10}"/>
                </a:ext>
              </a:extLst>
            </p:cNvPr>
            <p:cNvSpPr/>
            <p:nvPr/>
          </p:nvSpPr>
          <p:spPr>
            <a:xfrm>
              <a:off x="2318550" y="2597500"/>
              <a:ext cx="17850" cy="17475"/>
            </a:xfrm>
            <a:custGeom>
              <a:avLst/>
              <a:gdLst/>
              <a:ahLst/>
              <a:cxnLst/>
              <a:rect l="l" t="t" r="r" b="b"/>
              <a:pathLst>
                <a:path w="714" h="699" extrusionOk="0">
                  <a:moveTo>
                    <a:pt x="342" y="202"/>
                  </a:moveTo>
                  <a:cubicBezTo>
                    <a:pt x="450" y="202"/>
                    <a:pt x="528" y="280"/>
                    <a:pt x="528" y="373"/>
                  </a:cubicBezTo>
                  <a:cubicBezTo>
                    <a:pt x="528" y="466"/>
                    <a:pt x="450" y="544"/>
                    <a:pt x="342" y="544"/>
                  </a:cubicBezTo>
                  <a:cubicBezTo>
                    <a:pt x="249" y="544"/>
                    <a:pt x="171" y="466"/>
                    <a:pt x="171" y="373"/>
                  </a:cubicBezTo>
                  <a:cubicBezTo>
                    <a:pt x="171" y="280"/>
                    <a:pt x="249" y="202"/>
                    <a:pt x="342" y="202"/>
                  </a:cubicBezTo>
                  <a:close/>
                  <a:moveTo>
                    <a:pt x="342" y="1"/>
                  </a:moveTo>
                  <a:cubicBezTo>
                    <a:pt x="155" y="1"/>
                    <a:pt x="0" y="156"/>
                    <a:pt x="0" y="358"/>
                  </a:cubicBezTo>
                  <a:cubicBezTo>
                    <a:pt x="0" y="544"/>
                    <a:pt x="155" y="699"/>
                    <a:pt x="342" y="699"/>
                  </a:cubicBezTo>
                  <a:cubicBezTo>
                    <a:pt x="559" y="699"/>
                    <a:pt x="714" y="544"/>
                    <a:pt x="698" y="358"/>
                  </a:cubicBezTo>
                  <a:cubicBezTo>
                    <a:pt x="698" y="156"/>
                    <a:pt x="543" y="1"/>
                    <a:pt x="3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3854;p58">
              <a:extLst>
                <a:ext uri="{FF2B5EF4-FFF2-40B4-BE49-F238E27FC236}">
                  <a16:creationId xmlns:a16="http://schemas.microsoft.com/office/drawing/2014/main" id="{4D4CFA4D-1DD9-58FA-1BEB-5C774A38517B}"/>
                </a:ext>
              </a:extLst>
            </p:cNvPr>
            <p:cNvSpPr/>
            <p:nvPr/>
          </p:nvSpPr>
          <p:spPr>
            <a:xfrm>
              <a:off x="2318550" y="2576575"/>
              <a:ext cx="17850" cy="17475"/>
            </a:xfrm>
            <a:custGeom>
              <a:avLst/>
              <a:gdLst/>
              <a:ahLst/>
              <a:cxnLst/>
              <a:rect l="l" t="t" r="r" b="b"/>
              <a:pathLst>
                <a:path w="714" h="699" extrusionOk="0">
                  <a:moveTo>
                    <a:pt x="342" y="186"/>
                  </a:moveTo>
                  <a:cubicBezTo>
                    <a:pt x="450" y="186"/>
                    <a:pt x="528" y="264"/>
                    <a:pt x="528" y="357"/>
                  </a:cubicBezTo>
                  <a:cubicBezTo>
                    <a:pt x="528" y="450"/>
                    <a:pt x="450" y="528"/>
                    <a:pt x="342" y="528"/>
                  </a:cubicBezTo>
                  <a:cubicBezTo>
                    <a:pt x="249" y="528"/>
                    <a:pt x="171" y="450"/>
                    <a:pt x="171" y="357"/>
                  </a:cubicBezTo>
                  <a:cubicBezTo>
                    <a:pt x="171" y="248"/>
                    <a:pt x="249" y="186"/>
                    <a:pt x="342" y="186"/>
                  </a:cubicBezTo>
                  <a:close/>
                  <a:moveTo>
                    <a:pt x="342" y="0"/>
                  </a:moveTo>
                  <a:cubicBezTo>
                    <a:pt x="155" y="0"/>
                    <a:pt x="0" y="155"/>
                    <a:pt x="0" y="357"/>
                  </a:cubicBezTo>
                  <a:cubicBezTo>
                    <a:pt x="0" y="543"/>
                    <a:pt x="155" y="698"/>
                    <a:pt x="342" y="698"/>
                  </a:cubicBezTo>
                  <a:cubicBezTo>
                    <a:pt x="543" y="698"/>
                    <a:pt x="714" y="543"/>
                    <a:pt x="698" y="357"/>
                  </a:cubicBezTo>
                  <a:cubicBezTo>
                    <a:pt x="698" y="155"/>
                    <a:pt x="543" y="0"/>
                    <a:pt x="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3855;p58">
              <a:extLst>
                <a:ext uri="{FF2B5EF4-FFF2-40B4-BE49-F238E27FC236}">
                  <a16:creationId xmlns:a16="http://schemas.microsoft.com/office/drawing/2014/main" id="{B65000D7-FAF0-0192-42C7-296CEA08AC68}"/>
                </a:ext>
              </a:extLst>
            </p:cNvPr>
            <p:cNvSpPr/>
            <p:nvPr/>
          </p:nvSpPr>
          <p:spPr>
            <a:xfrm>
              <a:off x="2318550" y="2555250"/>
              <a:ext cx="17850" cy="17475"/>
            </a:xfrm>
            <a:custGeom>
              <a:avLst/>
              <a:gdLst/>
              <a:ahLst/>
              <a:cxnLst/>
              <a:rect l="l" t="t" r="r" b="b"/>
              <a:pathLst>
                <a:path w="714" h="699" extrusionOk="0">
                  <a:moveTo>
                    <a:pt x="342" y="186"/>
                  </a:moveTo>
                  <a:cubicBezTo>
                    <a:pt x="450" y="186"/>
                    <a:pt x="528" y="264"/>
                    <a:pt x="528" y="357"/>
                  </a:cubicBezTo>
                  <a:cubicBezTo>
                    <a:pt x="528" y="450"/>
                    <a:pt x="450" y="528"/>
                    <a:pt x="342" y="528"/>
                  </a:cubicBezTo>
                  <a:cubicBezTo>
                    <a:pt x="249" y="528"/>
                    <a:pt x="171" y="450"/>
                    <a:pt x="171" y="357"/>
                  </a:cubicBezTo>
                  <a:cubicBezTo>
                    <a:pt x="171" y="264"/>
                    <a:pt x="249" y="186"/>
                    <a:pt x="342" y="186"/>
                  </a:cubicBezTo>
                  <a:close/>
                  <a:moveTo>
                    <a:pt x="342" y="0"/>
                  </a:moveTo>
                  <a:cubicBezTo>
                    <a:pt x="155" y="0"/>
                    <a:pt x="0" y="155"/>
                    <a:pt x="0" y="357"/>
                  </a:cubicBezTo>
                  <a:cubicBezTo>
                    <a:pt x="0" y="543"/>
                    <a:pt x="155" y="698"/>
                    <a:pt x="342" y="698"/>
                  </a:cubicBezTo>
                  <a:cubicBezTo>
                    <a:pt x="559" y="698"/>
                    <a:pt x="714" y="543"/>
                    <a:pt x="698" y="357"/>
                  </a:cubicBezTo>
                  <a:cubicBezTo>
                    <a:pt x="698" y="155"/>
                    <a:pt x="543" y="0"/>
                    <a:pt x="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3856;p58">
              <a:extLst>
                <a:ext uri="{FF2B5EF4-FFF2-40B4-BE49-F238E27FC236}">
                  <a16:creationId xmlns:a16="http://schemas.microsoft.com/office/drawing/2014/main" id="{7FD474ED-77E5-FCAB-9B2D-1410740A7589}"/>
                </a:ext>
              </a:extLst>
            </p:cNvPr>
            <p:cNvSpPr/>
            <p:nvPr/>
          </p:nvSpPr>
          <p:spPr>
            <a:xfrm>
              <a:off x="2339475" y="2597500"/>
              <a:ext cx="17475" cy="17475"/>
            </a:xfrm>
            <a:custGeom>
              <a:avLst/>
              <a:gdLst/>
              <a:ahLst/>
              <a:cxnLst/>
              <a:rect l="l" t="t" r="r" b="b"/>
              <a:pathLst>
                <a:path w="699" h="699" extrusionOk="0">
                  <a:moveTo>
                    <a:pt x="342" y="202"/>
                  </a:moveTo>
                  <a:cubicBezTo>
                    <a:pt x="435" y="202"/>
                    <a:pt x="513" y="280"/>
                    <a:pt x="513" y="373"/>
                  </a:cubicBezTo>
                  <a:cubicBezTo>
                    <a:pt x="513" y="466"/>
                    <a:pt x="435" y="544"/>
                    <a:pt x="342" y="544"/>
                  </a:cubicBezTo>
                  <a:cubicBezTo>
                    <a:pt x="249" y="544"/>
                    <a:pt x="172" y="466"/>
                    <a:pt x="172" y="373"/>
                  </a:cubicBezTo>
                  <a:cubicBezTo>
                    <a:pt x="172" y="280"/>
                    <a:pt x="249" y="202"/>
                    <a:pt x="342" y="202"/>
                  </a:cubicBezTo>
                  <a:close/>
                  <a:moveTo>
                    <a:pt x="342" y="1"/>
                  </a:moveTo>
                  <a:cubicBezTo>
                    <a:pt x="156" y="1"/>
                    <a:pt x="1" y="156"/>
                    <a:pt x="1" y="358"/>
                  </a:cubicBezTo>
                  <a:cubicBezTo>
                    <a:pt x="1" y="544"/>
                    <a:pt x="156" y="699"/>
                    <a:pt x="342" y="699"/>
                  </a:cubicBezTo>
                  <a:cubicBezTo>
                    <a:pt x="544" y="699"/>
                    <a:pt x="699" y="544"/>
                    <a:pt x="699" y="358"/>
                  </a:cubicBezTo>
                  <a:cubicBezTo>
                    <a:pt x="699" y="156"/>
                    <a:pt x="544" y="1"/>
                    <a:pt x="3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3857;p58">
              <a:extLst>
                <a:ext uri="{FF2B5EF4-FFF2-40B4-BE49-F238E27FC236}">
                  <a16:creationId xmlns:a16="http://schemas.microsoft.com/office/drawing/2014/main" id="{CEAE6E3F-10AD-1596-2B56-EF88CD179C6E}"/>
                </a:ext>
              </a:extLst>
            </p:cNvPr>
            <p:cNvSpPr/>
            <p:nvPr/>
          </p:nvSpPr>
          <p:spPr>
            <a:xfrm>
              <a:off x="2339475" y="2576575"/>
              <a:ext cx="17475" cy="17475"/>
            </a:xfrm>
            <a:custGeom>
              <a:avLst/>
              <a:gdLst/>
              <a:ahLst/>
              <a:cxnLst/>
              <a:rect l="l" t="t" r="r" b="b"/>
              <a:pathLst>
                <a:path w="699" h="699" extrusionOk="0">
                  <a:moveTo>
                    <a:pt x="342" y="186"/>
                  </a:moveTo>
                  <a:cubicBezTo>
                    <a:pt x="435" y="186"/>
                    <a:pt x="513" y="264"/>
                    <a:pt x="513" y="357"/>
                  </a:cubicBezTo>
                  <a:cubicBezTo>
                    <a:pt x="513" y="450"/>
                    <a:pt x="435" y="528"/>
                    <a:pt x="342" y="528"/>
                  </a:cubicBezTo>
                  <a:cubicBezTo>
                    <a:pt x="249" y="528"/>
                    <a:pt x="172" y="450"/>
                    <a:pt x="172" y="357"/>
                  </a:cubicBezTo>
                  <a:cubicBezTo>
                    <a:pt x="172" y="248"/>
                    <a:pt x="249" y="186"/>
                    <a:pt x="342" y="186"/>
                  </a:cubicBezTo>
                  <a:close/>
                  <a:moveTo>
                    <a:pt x="342" y="0"/>
                  </a:moveTo>
                  <a:cubicBezTo>
                    <a:pt x="156" y="0"/>
                    <a:pt x="1" y="155"/>
                    <a:pt x="1" y="357"/>
                  </a:cubicBezTo>
                  <a:cubicBezTo>
                    <a:pt x="1" y="543"/>
                    <a:pt x="156" y="698"/>
                    <a:pt x="342" y="698"/>
                  </a:cubicBezTo>
                  <a:cubicBezTo>
                    <a:pt x="544" y="698"/>
                    <a:pt x="699" y="543"/>
                    <a:pt x="699" y="357"/>
                  </a:cubicBezTo>
                  <a:cubicBezTo>
                    <a:pt x="699" y="155"/>
                    <a:pt x="544" y="0"/>
                    <a:pt x="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3858;p58">
              <a:extLst>
                <a:ext uri="{FF2B5EF4-FFF2-40B4-BE49-F238E27FC236}">
                  <a16:creationId xmlns:a16="http://schemas.microsoft.com/office/drawing/2014/main" id="{C31CDC94-4BC4-62A5-4642-EA8691738AFB}"/>
                </a:ext>
              </a:extLst>
            </p:cNvPr>
            <p:cNvSpPr/>
            <p:nvPr/>
          </p:nvSpPr>
          <p:spPr>
            <a:xfrm>
              <a:off x="2339475" y="2555250"/>
              <a:ext cx="17475" cy="17475"/>
            </a:xfrm>
            <a:custGeom>
              <a:avLst/>
              <a:gdLst/>
              <a:ahLst/>
              <a:cxnLst/>
              <a:rect l="l" t="t" r="r" b="b"/>
              <a:pathLst>
                <a:path w="699" h="699" extrusionOk="0">
                  <a:moveTo>
                    <a:pt x="342" y="186"/>
                  </a:moveTo>
                  <a:cubicBezTo>
                    <a:pt x="435" y="186"/>
                    <a:pt x="513" y="264"/>
                    <a:pt x="513" y="357"/>
                  </a:cubicBezTo>
                  <a:cubicBezTo>
                    <a:pt x="513" y="450"/>
                    <a:pt x="435" y="528"/>
                    <a:pt x="342" y="528"/>
                  </a:cubicBezTo>
                  <a:cubicBezTo>
                    <a:pt x="249" y="528"/>
                    <a:pt x="172" y="450"/>
                    <a:pt x="172" y="357"/>
                  </a:cubicBezTo>
                  <a:cubicBezTo>
                    <a:pt x="172" y="264"/>
                    <a:pt x="249" y="186"/>
                    <a:pt x="342" y="186"/>
                  </a:cubicBezTo>
                  <a:close/>
                  <a:moveTo>
                    <a:pt x="342" y="0"/>
                  </a:moveTo>
                  <a:cubicBezTo>
                    <a:pt x="156" y="0"/>
                    <a:pt x="1" y="155"/>
                    <a:pt x="1" y="357"/>
                  </a:cubicBezTo>
                  <a:cubicBezTo>
                    <a:pt x="1" y="543"/>
                    <a:pt x="156" y="698"/>
                    <a:pt x="342" y="698"/>
                  </a:cubicBezTo>
                  <a:cubicBezTo>
                    <a:pt x="544" y="698"/>
                    <a:pt x="699" y="543"/>
                    <a:pt x="699" y="357"/>
                  </a:cubicBezTo>
                  <a:cubicBezTo>
                    <a:pt x="699" y="155"/>
                    <a:pt x="544" y="0"/>
                    <a:pt x="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3859;p58">
              <a:extLst>
                <a:ext uri="{FF2B5EF4-FFF2-40B4-BE49-F238E27FC236}">
                  <a16:creationId xmlns:a16="http://schemas.microsoft.com/office/drawing/2014/main" id="{2DA70E47-76BE-85F0-F961-C3E86F647C19}"/>
                </a:ext>
              </a:extLst>
            </p:cNvPr>
            <p:cNvSpPr/>
            <p:nvPr/>
          </p:nvSpPr>
          <p:spPr>
            <a:xfrm>
              <a:off x="2360425" y="2597500"/>
              <a:ext cx="17850" cy="17475"/>
            </a:xfrm>
            <a:custGeom>
              <a:avLst/>
              <a:gdLst/>
              <a:ahLst/>
              <a:cxnLst/>
              <a:rect l="l" t="t" r="r" b="b"/>
              <a:pathLst>
                <a:path w="714" h="699" extrusionOk="0">
                  <a:moveTo>
                    <a:pt x="357" y="202"/>
                  </a:moveTo>
                  <a:cubicBezTo>
                    <a:pt x="435" y="202"/>
                    <a:pt x="512" y="280"/>
                    <a:pt x="528" y="373"/>
                  </a:cubicBezTo>
                  <a:cubicBezTo>
                    <a:pt x="528" y="466"/>
                    <a:pt x="450" y="544"/>
                    <a:pt x="357" y="544"/>
                  </a:cubicBezTo>
                  <a:cubicBezTo>
                    <a:pt x="264" y="544"/>
                    <a:pt x="187" y="466"/>
                    <a:pt x="187" y="373"/>
                  </a:cubicBezTo>
                  <a:cubicBezTo>
                    <a:pt x="187" y="280"/>
                    <a:pt x="264" y="202"/>
                    <a:pt x="357" y="202"/>
                  </a:cubicBezTo>
                  <a:close/>
                  <a:moveTo>
                    <a:pt x="357" y="1"/>
                  </a:moveTo>
                  <a:cubicBezTo>
                    <a:pt x="171" y="1"/>
                    <a:pt x="0" y="156"/>
                    <a:pt x="0" y="358"/>
                  </a:cubicBezTo>
                  <a:cubicBezTo>
                    <a:pt x="0" y="544"/>
                    <a:pt x="171" y="699"/>
                    <a:pt x="357" y="699"/>
                  </a:cubicBezTo>
                  <a:cubicBezTo>
                    <a:pt x="559" y="699"/>
                    <a:pt x="714" y="544"/>
                    <a:pt x="714" y="358"/>
                  </a:cubicBezTo>
                  <a:cubicBezTo>
                    <a:pt x="714" y="156"/>
                    <a:pt x="559" y="1"/>
                    <a:pt x="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3860;p58">
              <a:extLst>
                <a:ext uri="{FF2B5EF4-FFF2-40B4-BE49-F238E27FC236}">
                  <a16:creationId xmlns:a16="http://schemas.microsoft.com/office/drawing/2014/main" id="{1DA5A831-3B5E-885A-C2D9-E40494015477}"/>
                </a:ext>
              </a:extLst>
            </p:cNvPr>
            <p:cNvSpPr/>
            <p:nvPr/>
          </p:nvSpPr>
          <p:spPr>
            <a:xfrm>
              <a:off x="2360425" y="2576575"/>
              <a:ext cx="17850" cy="17475"/>
            </a:xfrm>
            <a:custGeom>
              <a:avLst/>
              <a:gdLst/>
              <a:ahLst/>
              <a:cxnLst/>
              <a:rect l="l" t="t" r="r" b="b"/>
              <a:pathLst>
                <a:path w="714" h="699" extrusionOk="0">
                  <a:moveTo>
                    <a:pt x="357" y="186"/>
                  </a:moveTo>
                  <a:cubicBezTo>
                    <a:pt x="435" y="186"/>
                    <a:pt x="512" y="264"/>
                    <a:pt x="528" y="357"/>
                  </a:cubicBezTo>
                  <a:cubicBezTo>
                    <a:pt x="528" y="450"/>
                    <a:pt x="450" y="528"/>
                    <a:pt x="357" y="528"/>
                  </a:cubicBezTo>
                  <a:cubicBezTo>
                    <a:pt x="264" y="528"/>
                    <a:pt x="187" y="450"/>
                    <a:pt x="187" y="357"/>
                  </a:cubicBezTo>
                  <a:cubicBezTo>
                    <a:pt x="187" y="248"/>
                    <a:pt x="264" y="186"/>
                    <a:pt x="357" y="186"/>
                  </a:cubicBezTo>
                  <a:close/>
                  <a:moveTo>
                    <a:pt x="357" y="0"/>
                  </a:moveTo>
                  <a:cubicBezTo>
                    <a:pt x="171" y="0"/>
                    <a:pt x="0" y="155"/>
                    <a:pt x="0" y="357"/>
                  </a:cubicBezTo>
                  <a:cubicBezTo>
                    <a:pt x="0" y="543"/>
                    <a:pt x="171" y="698"/>
                    <a:pt x="357" y="698"/>
                  </a:cubicBezTo>
                  <a:cubicBezTo>
                    <a:pt x="559" y="698"/>
                    <a:pt x="714" y="543"/>
                    <a:pt x="714" y="357"/>
                  </a:cubicBezTo>
                  <a:cubicBezTo>
                    <a:pt x="714" y="155"/>
                    <a:pt x="559" y="0"/>
                    <a:pt x="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3861;p58">
              <a:extLst>
                <a:ext uri="{FF2B5EF4-FFF2-40B4-BE49-F238E27FC236}">
                  <a16:creationId xmlns:a16="http://schemas.microsoft.com/office/drawing/2014/main" id="{006A4B61-D874-0503-8404-0837D875A1ED}"/>
                </a:ext>
              </a:extLst>
            </p:cNvPr>
            <p:cNvSpPr/>
            <p:nvPr/>
          </p:nvSpPr>
          <p:spPr>
            <a:xfrm>
              <a:off x="2181275" y="2113225"/>
              <a:ext cx="17475" cy="17475"/>
            </a:xfrm>
            <a:custGeom>
              <a:avLst/>
              <a:gdLst/>
              <a:ahLst/>
              <a:cxnLst/>
              <a:rect l="l" t="t" r="r" b="b"/>
              <a:pathLst>
                <a:path w="699" h="699" extrusionOk="0">
                  <a:moveTo>
                    <a:pt x="358" y="186"/>
                  </a:moveTo>
                  <a:cubicBezTo>
                    <a:pt x="451" y="186"/>
                    <a:pt x="528" y="264"/>
                    <a:pt x="528" y="357"/>
                  </a:cubicBezTo>
                  <a:cubicBezTo>
                    <a:pt x="528" y="450"/>
                    <a:pt x="451" y="528"/>
                    <a:pt x="358" y="528"/>
                  </a:cubicBezTo>
                  <a:cubicBezTo>
                    <a:pt x="249" y="528"/>
                    <a:pt x="172" y="450"/>
                    <a:pt x="172" y="357"/>
                  </a:cubicBezTo>
                  <a:cubicBezTo>
                    <a:pt x="172" y="264"/>
                    <a:pt x="249" y="186"/>
                    <a:pt x="358" y="186"/>
                  </a:cubicBezTo>
                  <a:close/>
                  <a:moveTo>
                    <a:pt x="358" y="0"/>
                  </a:moveTo>
                  <a:cubicBezTo>
                    <a:pt x="156" y="0"/>
                    <a:pt x="1" y="155"/>
                    <a:pt x="1" y="357"/>
                  </a:cubicBezTo>
                  <a:cubicBezTo>
                    <a:pt x="1" y="543"/>
                    <a:pt x="156" y="698"/>
                    <a:pt x="358" y="698"/>
                  </a:cubicBezTo>
                  <a:cubicBezTo>
                    <a:pt x="544" y="698"/>
                    <a:pt x="699" y="543"/>
                    <a:pt x="699" y="357"/>
                  </a:cubicBezTo>
                  <a:cubicBezTo>
                    <a:pt x="699" y="155"/>
                    <a:pt x="544"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3862;p58">
              <a:extLst>
                <a:ext uri="{FF2B5EF4-FFF2-40B4-BE49-F238E27FC236}">
                  <a16:creationId xmlns:a16="http://schemas.microsoft.com/office/drawing/2014/main" id="{B7CD7B01-65FF-8830-678E-CC78E39D3ACB}"/>
                </a:ext>
              </a:extLst>
            </p:cNvPr>
            <p:cNvSpPr/>
            <p:nvPr/>
          </p:nvSpPr>
          <p:spPr>
            <a:xfrm>
              <a:off x="2181275" y="2091900"/>
              <a:ext cx="17475" cy="17475"/>
            </a:xfrm>
            <a:custGeom>
              <a:avLst/>
              <a:gdLst/>
              <a:ahLst/>
              <a:cxnLst/>
              <a:rect l="l" t="t" r="r" b="b"/>
              <a:pathLst>
                <a:path w="699" h="699" extrusionOk="0">
                  <a:moveTo>
                    <a:pt x="358" y="186"/>
                  </a:moveTo>
                  <a:cubicBezTo>
                    <a:pt x="451" y="186"/>
                    <a:pt x="528" y="264"/>
                    <a:pt x="528" y="357"/>
                  </a:cubicBezTo>
                  <a:cubicBezTo>
                    <a:pt x="528" y="450"/>
                    <a:pt x="451" y="528"/>
                    <a:pt x="358" y="528"/>
                  </a:cubicBezTo>
                  <a:cubicBezTo>
                    <a:pt x="249" y="528"/>
                    <a:pt x="172" y="450"/>
                    <a:pt x="172" y="357"/>
                  </a:cubicBezTo>
                  <a:cubicBezTo>
                    <a:pt x="172" y="248"/>
                    <a:pt x="249" y="186"/>
                    <a:pt x="358" y="186"/>
                  </a:cubicBezTo>
                  <a:close/>
                  <a:moveTo>
                    <a:pt x="358" y="0"/>
                  </a:moveTo>
                  <a:cubicBezTo>
                    <a:pt x="156" y="0"/>
                    <a:pt x="1" y="155"/>
                    <a:pt x="1" y="357"/>
                  </a:cubicBezTo>
                  <a:cubicBezTo>
                    <a:pt x="1" y="543"/>
                    <a:pt x="156" y="698"/>
                    <a:pt x="358" y="698"/>
                  </a:cubicBezTo>
                  <a:cubicBezTo>
                    <a:pt x="544" y="698"/>
                    <a:pt x="699" y="543"/>
                    <a:pt x="699" y="357"/>
                  </a:cubicBezTo>
                  <a:cubicBezTo>
                    <a:pt x="699" y="155"/>
                    <a:pt x="544"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3863;p58">
              <a:extLst>
                <a:ext uri="{FF2B5EF4-FFF2-40B4-BE49-F238E27FC236}">
                  <a16:creationId xmlns:a16="http://schemas.microsoft.com/office/drawing/2014/main" id="{01F9D24E-5719-867F-718A-FD7938FBC7FA}"/>
                </a:ext>
              </a:extLst>
            </p:cNvPr>
            <p:cNvSpPr/>
            <p:nvPr/>
          </p:nvSpPr>
          <p:spPr>
            <a:xfrm>
              <a:off x="2202225" y="2113225"/>
              <a:ext cx="17475" cy="17475"/>
            </a:xfrm>
            <a:custGeom>
              <a:avLst/>
              <a:gdLst/>
              <a:ahLst/>
              <a:cxnLst/>
              <a:rect l="l" t="t" r="r" b="b"/>
              <a:pathLst>
                <a:path w="699" h="699" extrusionOk="0">
                  <a:moveTo>
                    <a:pt x="342" y="186"/>
                  </a:moveTo>
                  <a:cubicBezTo>
                    <a:pt x="450" y="186"/>
                    <a:pt x="528" y="264"/>
                    <a:pt x="528" y="357"/>
                  </a:cubicBezTo>
                  <a:cubicBezTo>
                    <a:pt x="528" y="450"/>
                    <a:pt x="450" y="528"/>
                    <a:pt x="342" y="528"/>
                  </a:cubicBezTo>
                  <a:cubicBezTo>
                    <a:pt x="249" y="528"/>
                    <a:pt x="171" y="450"/>
                    <a:pt x="171" y="357"/>
                  </a:cubicBezTo>
                  <a:cubicBezTo>
                    <a:pt x="171" y="264"/>
                    <a:pt x="249" y="186"/>
                    <a:pt x="342" y="186"/>
                  </a:cubicBezTo>
                  <a:close/>
                  <a:moveTo>
                    <a:pt x="342" y="0"/>
                  </a:moveTo>
                  <a:cubicBezTo>
                    <a:pt x="156" y="0"/>
                    <a:pt x="1" y="155"/>
                    <a:pt x="1" y="357"/>
                  </a:cubicBezTo>
                  <a:cubicBezTo>
                    <a:pt x="1" y="543"/>
                    <a:pt x="156" y="698"/>
                    <a:pt x="342" y="698"/>
                  </a:cubicBezTo>
                  <a:cubicBezTo>
                    <a:pt x="543" y="698"/>
                    <a:pt x="698" y="543"/>
                    <a:pt x="698" y="357"/>
                  </a:cubicBezTo>
                  <a:cubicBezTo>
                    <a:pt x="698" y="155"/>
                    <a:pt x="543" y="0"/>
                    <a:pt x="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3864;p58">
              <a:extLst>
                <a:ext uri="{FF2B5EF4-FFF2-40B4-BE49-F238E27FC236}">
                  <a16:creationId xmlns:a16="http://schemas.microsoft.com/office/drawing/2014/main" id="{CECF98E0-3615-4F7D-2CD5-9A642EFDF0C4}"/>
                </a:ext>
              </a:extLst>
            </p:cNvPr>
            <p:cNvSpPr/>
            <p:nvPr/>
          </p:nvSpPr>
          <p:spPr>
            <a:xfrm>
              <a:off x="2202225" y="2091900"/>
              <a:ext cx="17475" cy="17475"/>
            </a:xfrm>
            <a:custGeom>
              <a:avLst/>
              <a:gdLst/>
              <a:ahLst/>
              <a:cxnLst/>
              <a:rect l="l" t="t" r="r" b="b"/>
              <a:pathLst>
                <a:path w="699" h="699" extrusionOk="0">
                  <a:moveTo>
                    <a:pt x="342" y="186"/>
                  </a:moveTo>
                  <a:cubicBezTo>
                    <a:pt x="450" y="186"/>
                    <a:pt x="528" y="264"/>
                    <a:pt x="528" y="342"/>
                  </a:cubicBezTo>
                  <a:cubicBezTo>
                    <a:pt x="528" y="435"/>
                    <a:pt x="466" y="512"/>
                    <a:pt x="373" y="512"/>
                  </a:cubicBezTo>
                  <a:cubicBezTo>
                    <a:pt x="363" y="513"/>
                    <a:pt x="354" y="514"/>
                    <a:pt x="345" y="514"/>
                  </a:cubicBezTo>
                  <a:cubicBezTo>
                    <a:pt x="251" y="514"/>
                    <a:pt x="187" y="442"/>
                    <a:pt x="187" y="357"/>
                  </a:cubicBezTo>
                  <a:cubicBezTo>
                    <a:pt x="171" y="248"/>
                    <a:pt x="249" y="186"/>
                    <a:pt x="342" y="186"/>
                  </a:cubicBezTo>
                  <a:close/>
                  <a:moveTo>
                    <a:pt x="342" y="0"/>
                  </a:moveTo>
                  <a:cubicBezTo>
                    <a:pt x="156" y="0"/>
                    <a:pt x="1" y="155"/>
                    <a:pt x="1" y="357"/>
                  </a:cubicBezTo>
                  <a:cubicBezTo>
                    <a:pt x="1" y="543"/>
                    <a:pt x="156" y="698"/>
                    <a:pt x="342" y="698"/>
                  </a:cubicBezTo>
                  <a:cubicBezTo>
                    <a:pt x="543" y="698"/>
                    <a:pt x="698" y="543"/>
                    <a:pt x="698" y="357"/>
                  </a:cubicBezTo>
                  <a:cubicBezTo>
                    <a:pt x="698" y="155"/>
                    <a:pt x="543" y="0"/>
                    <a:pt x="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3865;p58">
              <a:extLst>
                <a:ext uri="{FF2B5EF4-FFF2-40B4-BE49-F238E27FC236}">
                  <a16:creationId xmlns:a16="http://schemas.microsoft.com/office/drawing/2014/main" id="{11D38648-3D5B-AFAE-A286-526764B03FFA}"/>
                </a:ext>
              </a:extLst>
            </p:cNvPr>
            <p:cNvSpPr/>
            <p:nvPr/>
          </p:nvSpPr>
          <p:spPr>
            <a:xfrm>
              <a:off x="2223175" y="2113225"/>
              <a:ext cx="17450" cy="17475"/>
            </a:xfrm>
            <a:custGeom>
              <a:avLst/>
              <a:gdLst/>
              <a:ahLst/>
              <a:cxnLst/>
              <a:rect l="l" t="t" r="r" b="b"/>
              <a:pathLst>
                <a:path w="698" h="699" extrusionOk="0">
                  <a:moveTo>
                    <a:pt x="341" y="186"/>
                  </a:moveTo>
                  <a:cubicBezTo>
                    <a:pt x="434" y="186"/>
                    <a:pt x="512" y="264"/>
                    <a:pt x="512" y="357"/>
                  </a:cubicBezTo>
                  <a:cubicBezTo>
                    <a:pt x="512" y="450"/>
                    <a:pt x="434" y="528"/>
                    <a:pt x="341" y="528"/>
                  </a:cubicBezTo>
                  <a:cubicBezTo>
                    <a:pt x="248" y="528"/>
                    <a:pt x="171" y="450"/>
                    <a:pt x="171" y="357"/>
                  </a:cubicBezTo>
                  <a:cubicBezTo>
                    <a:pt x="171" y="264"/>
                    <a:pt x="248" y="186"/>
                    <a:pt x="341" y="186"/>
                  </a:cubicBezTo>
                  <a:close/>
                  <a:moveTo>
                    <a:pt x="341" y="0"/>
                  </a:moveTo>
                  <a:cubicBezTo>
                    <a:pt x="155" y="0"/>
                    <a:pt x="0" y="155"/>
                    <a:pt x="0" y="357"/>
                  </a:cubicBezTo>
                  <a:cubicBezTo>
                    <a:pt x="0" y="543"/>
                    <a:pt x="155" y="698"/>
                    <a:pt x="341" y="698"/>
                  </a:cubicBezTo>
                  <a:cubicBezTo>
                    <a:pt x="543" y="698"/>
                    <a:pt x="698" y="543"/>
                    <a:pt x="698" y="357"/>
                  </a:cubicBezTo>
                  <a:cubicBezTo>
                    <a:pt x="698" y="155"/>
                    <a:pt x="543" y="0"/>
                    <a:pt x="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3866;p58">
              <a:extLst>
                <a:ext uri="{FF2B5EF4-FFF2-40B4-BE49-F238E27FC236}">
                  <a16:creationId xmlns:a16="http://schemas.microsoft.com/office/drawing/2014/main" id="{2839CB3A-B632-D96B-340C-6A0288C279FE}"/>
                </a:ext>
              </a:extLst>
            </p:cNvPr>
            <p:cNvSpPr/>
            <p:nvPr/>
          </p:nvSpPr>
          <p:spPr>
            <a:xfrm>
              <a:off x="2223175" y="2091900"/>
              <a:ext cx="17450" cy="17475"/>
            </a:xfrm>
            <a:custGeom>
              <a:avLst/>
              <a:gdLst/>
              <a:ahLst/>
              <a:cxnLst/>
              <a:rect l="l" t="t" r="r" b="b"/>
              <a:pathLst>
                <a:path w="698" h="699" extrusionOk="0">
                  <a:moveTo>
                    <a:pt x="341" y="186"/>
                  </a:moveTo>
                  <a:cubicBezTo>
                    <a:pt x="434" y="186"/>
                    <a:pt x="512" y="264"/>
                    <a:pt x="512" y="357"/>
                  </a:cubicBezTo>
                  <a:cubicBezTo>
                    <a:pt x="512" y="450"/>
                    <a:pt x="434" y="528"/>
                    <a:pt x="341" y="528"/>
                  </a:cubicBezTo>
                  <a:cubicBezTo>
                    <a:pt x="248" y="528"/>
                    <a:pt x="171" y="450"/>
                    <a:pt x="171" y="357"/>
                  </a:cubicBezTo>
                  <a:cubicBezTo>
                    <a:pt x="171" y="248"/>
                    <a:pt x="248" y="186"/>
                    <a:pt x="341" y="186"/>
                  </a:cubicBezTo>
                  <a:close/>
                  <a:moveTo>
                    <a:pt x="341" y="0"/>
                  </a:moveTo>
                  <a:cubicBezTo>
                    <a:pt x="155" y="0"/>
                    <a:pt x="0" y="155"/>
                    <a:pt x="0" y="357"/>
                  </a:cubicBezTo>
                  <a:cubicBezTo>
                    <a:pt x="0" y="543"/>
                    <a:pt x="155" y="698"/>
                    <a:pt x="341" y="698"/>
                  </a:cubicBezTo>
                  <a:cubicBezTo>
                    <a:pt x="543" y="698"/>
                    <a:pt x="698" y="543"/>
                    <a:pt x="698" y="357"/>
                  </a:cubicBezTo>
                  <a:cubicBezTo>
                    <a:pt x="698" y="155"/>
                    <a:pt x="543" y="0"/>
                    <a:pt x="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3867;p58">
              <a:extLst>
                <a:ext uri="{FF2B5EF4-FFF2-40B4-BE49-F238E27FC236}">
                  <a16:creationId xmlns:a16="http://schemas.microsoft.com/office/drawing/2014/main" id="{DCA07BBF-44E4-25FE-EE3B-94C5647214BA}"/>
                </a:ext>
              </a:extLst>
            </p:cNvPr>
            <p:cNvSpPr/>
            <p:nvPr/>
          </p:nvSpPr>
          <p:spPr>
            <a:xfrm>
              <a:off x="2243725" y="2113225"/>
              <a:ext cx="17450" cy="17475"/>
            </a:xfrm>
            <a:custGeom>
              <a:avLst/>
              <a:gdLst/>
              <a:ahLst/>
              <a:cxnLst/>
              <a:rect l="l" t="t" r="r" b="b"/>
              <a:pathLst>
                <a:path w="698" h="699" extrusionOk="0">
                  <a:moveTo>
                    <a:pt x="357" y="186"/>
                  </a:moveTo>
                  <a:cubicBezTo>
                    <a:pt x="450" y="186"/>
                    <a:pt x="527" y="264"/>
                    <a:pt x="527" y="357"/>
                  </a:cubicBezTo>
                  <a:cubicBezTo>
                    <a:pt x="527" y="450"/>
                    <a:pt x="450" y="528"/>
                    <a:pt x="357" y="528"/>
                  </a:cubicBezTo>
                  <a:cubicBezTo>
                    <a:pt x="264" y="528"/>
                    <a:pt x="186" y="450"/>
                    <a:pt x="186" y="357"/>
                  </a:cubicBezTo>
                  <a:cubicBezTo>
                    <a:pt x="186" y="264"/>
                    <a:pt x="264" y="186"/>
                    <a:pt x="357" y="186"/>
                  </a:cubicBezTo>
                  <a:close/>
                  <a:moveTo>
                    <a:pt x="357" y="0"/>
                  </a:moveTo>
                  <a:cubicBezTo>
                    <a:pt x="155" y="0"/>
                    <a:pt x="0" y="155"/>
                    <a:pt x="0" y="357"/>
                  </a:cubicBezTo>
                  <a:cubicBezTo>
                    <a:pt x="0" y="543"/>
                    <a:pt x="155" y="698"/>
                    <a:pt x="357" y="698"/>
                  </a:cubicBezTo>
                  <a:cubicBezTo>
                    <a:pt x="543" y="698"/>
                    <a:pt x="698" y="543"/>
                    <a:pt x="698" y="357"/>
                  </a:cubicBezTo>
                  <a:cubicBezTo>
                    <a:pt x="698" y="155"/>
                    <a:pt x="543" y="0"/>
                    <a:pt x="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3868;p58">
              <a:extLst>
                <a:ext uri="{FF2B5EF4-FFF2-40B4-BE49-F238E27FC236}">
                  <a16:creationId xmlns:a16="http://schemas.microsoft.com/office/drawing/2014/main" id="{D0973777-00EC-DAA0-7E82-D9C6D186EA0A}"/>
                </a:ext>
              </a:extLst>
            </p:cNvPr>
            <p:cNvSpPr/>
            <p:nvPr/>
          </p:nvSpPr>
          <p:spPr>
            <a:xfrm>
              <a:off x="2243725" y="2091900"/>
              <a:ext cx="17450" cy="17475"/>
            </a:xfrm>
            <a:custGeom>
              <a:avLst/>
              <a:gdLst/>
              <a:ahLst/>
              <a:cxnLst/>
              <a:rect l="l" t="t" r="r" b="b"/>
              <a:pathLst>
                <a:path w="698" h="699" extrusionOk="0">
                  <a:moveTo>
                    <a:pt x="357" y="186"/>
                  </a:moveTo>
                  <a:cubicBezTo>
                    <a:pt x="450" y="186"/>
                    <a:pt x="527" y="264"/>
                    <a:pt x="527" y="357"/>
                  </a:cubicBezTo>
                  <a:cubicBezTo>
                    <a:pt x="527" y="450"/>
                    <a:pt x="450" y="528"/>
                    <a:pt x="357" y="528"/>
                  </a:cubicBezTo>
                  <a:cubicBezTo>
                    <a:pt x="264" y="528"/>
                    <a:pt x="186" y="450"/>
                    <a:pt x="186" y="357"/>
                  </a:cubicBezTo>
                  <a:cubicBezTo>
                    <a:pt x="186" y="248"/>
                    <a:pt x="264" y="186"/>
                    <a:pt x="357" y="186"/>
                  </a:cubicBezTo>
                  <a:close/>
                  <a:moveTo>
                    <a:pt x="357" y="0"/>
                  </a:moveTo>
                  <a:cubicBezTo>
                    <a:pt x="155" y="0"/>
                    <a:pt x="0" y="155"/>
                    <a:pt x="0" y="357"/>
                  </a:cubicBezTo>
                  <a:cubicBezTo>
                    <a:pt x="0" y="543"/>
                    <a:pt x="155" y="698"/>
                    <a:pt x="357" y="698"/>
                  </a:cubicBezTo>
                  <a:cubicBezTo>
                    <a:pt x="543" y="698"/>
                    <a:pt x="698" y="543"/>
                    <a:pt x="698" y="357"/>
                  </a:cubicBezTo>
                  <a:cubicBezTo>
                    <a:pt x="698" y="155"/>
                    <a:pt x="543" y="0"/>
                    <a:pt x="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3869;p58">
              <a:extLst>
                <a:ext uri="{FF2B5EF4-FFF2-40B4-BE49-F238E27FC236}">
                  <a16:creationId xmlns:a16="http://schemas.microsoft.com/office/drawing/2014/main" id="{7C477E47-D2C3-67D8-2D6D-461E44959922}"/>
                </a:ext>
              </a:extLst>
            </p:cNvPr>
            <p:cNvSpPr/>
            <p:nvPr/>
          </p:nvSpPr>
          <p:spPr>
            <a:xfrm>
              <a:off x="2360425" y="2555250"/>
              <a:ext cx="17850" cy="17475"/>
            </a:xfrm>
            <a:custGeom>
              <a:avLst/>
              <a:gdLst/>
              <a:ahLst/>
              <a:cxnLst/>
              <a:rect l="l" t="t" r="r" b="b"/>
              <a:pathLst>
                <a:path w="714" h="699" extrusionOk="0">
                  <a:moveTo>
                    <a:pt x="357" y="186"/>
                  </a:moveTo>
                  <a:cubicBezTo>
                    <a:pt x="435" y="186"/>
                    <a:pt x="512" y="264"/>
                    <a:pt x="528" y="357"/>
                  </a:cubicBezTo>
                  <a:cubicBezTo>
                    <a:pt x="528" y="450"/>
                    <a:pt x="450" y="528"/>
                    <a:pt x="357" y="528"/>
                  </a:cubicBezTo>
                  <a:cubicBezTo>
                    <a:pt x="264" y="528"/>
                    <a:pt x="187" y="450"/>
                    <a:pt x="187" y="357"/>
                  </a:cubicBezTo>
                  <a:cubicBezTo>
                    <a:pt x="187" y="264"/>
                    <a:pt x="264" y="186"/>
                    <a:pt x="357" y="186"/>
                  </a:cubicBezTo>
                  <a:close/>
                  <a:moveTo>
                    <a:pt x="357" y="0"/>
                  </a:moveTo>
                  <a:cubicBezTo>
                    <a:pt x="171" y="0"/>
                    <a:pt x="0" y="155"/>
                    <a:pt x="0" y="357"/>
                  </a:cubicBezTo>
                  <a:cubicBezTo>
                    <a:pt x="0" y="543"/>
                    <a:pt x="171" y="698"/>
                    <a:pt x="357" y="698"/>
                  </a:cubicBezTo>
                  <a:cubicBezTo>
                    <a:pt x="559" y="698"/>
                    <a:pt x="714" y="543"/>
                    <a:pt x="714" y="357"/>
                  </a:cubicBezTo>
                  <a:cubicBezTo>
                    <a:pt x="714" y="155"/>
                    <a:pt x="559" y="0"/>
                    <a:pt x="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3870;p58">
              <a:extLst>
                <a:ext uri="{FF2B5EF4-FFF2-40B4-BE49-F238E27FC236}">
                  <a16:creationId xmlns:a16="http://schemas.microsoft.com/office/drawing/2014/main" id="{027F6707-749F-34D7-F161-4E15772D982F}"/>
                </a:ext>
              </a:extLst>
            </p:cNvPr>
            <p:cNvSpPr/>
            <p:nvPr/>
          </p:nvSpPr>
          <p:spPr>
            <a:xfrm>
              <a:off x="2086675" y="2538950"/>
              <a:ext cx="171800" cy="46950"/>
            </a:xfrm>
            <a:custGeom>
              <a:avLst/>
              <a:gdLst/>
              <a:ahLst/>
              <a:cxnLst/>
              <a:rect l="l" t="t" r="r" b="b"/>
              <a:pathLst>
                <a:path w="6872" h="1878" extrusionOk="0">
                  <a:moveTo>
                    <a:pt x="1" y="1"/>
                  </a:moveTo>
                  <a:lnTo>
                    <a:pt x="1" y="78"/>
                  </a:lnTo>
                  <a:lnTo>
                    <a:pt x="1536" y="78"/>
                  </a:lnTo>
                  <a:lnTo>
                    <a:pt x="3335" y="1878"/>
                  </a:lnTo>
                  <a:lnTo>
                    <a:pt x="6871" y="1878"/>
                  </a:lnTo>
                  <a:lnTo>
                    <a:pt x="6871" y="1800"/>
                  </a:lnTo>
                  <a:lnTo>
                    <a:pt x="3382" y="1800"/>
                  </a:lnTo>
                  <a:lnTo>
                    <a:pt x="15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3871;p58">
              <a:extLst>
                <a:ext uri="{FF2B5EF4-FFF2-40B4-BE49-F238E27FC236}">
                  <a16:creationId xmlns:a16="http://schemas.microsoft.com/office/drawing/2014/main" id="{34D91B78-D7BD-916E-4C76-C8CAC871F93D}"/>
                </a:ext>
              </a:extLst>
            </p:cNvPr>
            <p:cNvSpPr/>
            <p:nvPr/>
          </p:nvSpPr>
          <p:spPr>
            <a:xfrm>
              <a:off x="2086675" y="2504850"/>
              <a:ext cx="171800" cy="60125"/>
            </a:xfrm>
            <a:custGeom>
              <a:avLst/>
              <a:gdLst/>
              <a:ahLst/>
              <a:cxnLst/>
              <a:rect l="l" t="t" r="r" b="b"/>
              <a:pathLst>
                <a:path w="6872" h="2405" extrusionOk="0">
                  <a:moveTo>
                    <a:pt x="1" y="0"/>
                  </a:moveTo>
                  <a:lnTo>
                    <a:pt x="1" y="109"/>
                  </a:lnTo>
                  <a:lnTo>
                    <a:pt x="3087" y="109"/>
                  </a:lnTo>
                  <a:lnTo>
                    <a:pt x="5398" y="2404"/>
                  </a:lnTo>
                  <a:lnTo>
                    <a:pt x="6871" y="2404"/>
                  </a:lnTo>
                  <a:lnTo>
                    <a:pt x="6871" y="2311"/>
                  </a:lnTo>
                  <a:lnTo>
                    <a:pt x="5429" y="2311"/>
                  </a:lnTo>
                  <a:lnTo>
                    <a:pt x="31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3872;p58">
              <a:extLst>
                <a:ext uri="{FF2B5EF4-FFF2-40B4-BE49-F238E27FC236}">
                  <a16:creationId xmlns:a16="http://schemas.microsoft.com/office/drawing/2014/main" id="{9ABCC34D-A8CB-3232-5992-F5BE38F458A7}"/>
                </a:ext>
              </a:extLst>
            </p:cNvPr>
            <p:cNvSpPr/>
            <p:nvPr/>
          </p:nvSpPr>
          <p:spPr>
            <a:xfrm>
              <a:off x="2086675" y="2447850"/>
              <a:ext cx="39575" cy="14350"/>
            </a:xfrm>
            <a:custGeom>
              <a:avLst/>
              <a:gdLst/>
              <a:ahLst/>
              <a:cxnLst/>
              <a:rect l="l" t="t" r="r" b="b"/>
              <a:pathLst>
                <a:path w="1583" h="574" extrusionOk="0">
                  <a:moveTo>
                    <a:pt x="1505" y="0"/>
                  </a:moveTo>
                  <a:lnTo>
                    <a:pt x="1040" y="481"/>
                  </a:lnTo>
                  <a:lnTo>
                    <a:pt x="1" y="481"/>
                  </a:lnTo>
                  <a:lnTo>
                    <a:pt x="1" y="574"/>
                  </a:lnTo>
                  <a:lnTo>
                    <a:pt x="1071" y="574"/>
                  </a:lnTo>
                  <a:lnTo>
                    <a:pt x="1583" y="78"/>
                  </a:lnTo>
                  <a:lnTo>
                    <a:pt x="15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3873;p58">
              <a:extLst>
                <a:ext uri="{FF2B5EF4-FFF2-40B4-BE49-F238E27FC236}">
                  <a16:creationId xmlns:a16="http://schemas.microsoft.com/office/drawing/2014/main" id="{EB824133-C357-D7CF-9890-2D14F36C64DC}"/>
                </a:ext>
              </a:extLst>
            </p:cNvPr>
            <p:cNvSpPr/>
            <p:nvPr/>
          </p:nvSpPr>
          <p:spPr>
            <a:xfrm>
              <a:off x="2086675" y="2448625"/>
              <a:ext cx="55875" cy="24825"/>
            </a:xfrm>
            <a:custGeom>
              <a:avLst/>
              <a:gdLst/>
              <a:ahLst/>
              <a:cxnLst/>
              <a:rect l="l" t="t" r="r" b="b"/>
              <a:pathLst>
                <a:path w="2235" h="993" extrusionOk="0">
                  <a:moveTo>
                    <a:pt x="2172" y="0"/>
                  </a:moveTo>
                  <a:lnTo>
                    <a:pt x="1288" y="900"/>
                  </a:lnTo>
                  <a:lnTo>
                    <a:pt x="1" y="900"/>
                  </a:lnTo>
                  <a:lnTo>
                    <a:pt x="1" y="993"/>
                  </a:lnTo>
                  <a:lnTo>
                    <a:pt x="1319" y="993"/>
                  </a:lnTo>
                  <a:lnTo>
                    <a:pt x="2234" y="62"/>
                  </a:lnTo>
                  <a:lnTo>
                    <a:pt x="21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3874;p58">
              <a:extLst>
                <a:ext uri="{FF2B5EF4-FFF2-40B4-BE49-F238E27FC236}">
                  <a16:creationId xmlns:a16="http://schemas.microsoft.com/office/drawing/2014/main" id="{871D96A9-6479-22CE-01C5-1E3BE82A7524}"/>
                </a:ext>
              </a:extLst>
            </p:cNvPr>
            <p:cNvSpPr/>
            <p:nvPr/>
          </p:nvSpPr>
          <p:spPr>
            <a:xfrm>
              <a:off x="2166175" y="2371850"/>
              <a:ext cx="169850" cy="92300"/>
            </a:xfrm>
            <a:custGeom>
              <a:avLst/>
              <a:gdLst/>
              <a:ahLst/>
              <a:cxnLst/>
              <a:rect l="l" t="t" r="r" b="b"/>
              <a:pathLst>
                <a:path w="6794" h="3692" extrusionOk="0">
                  <a:moveTo>
                    <a:pt x="0" y="0"/>
                  </a:moveTo>
                  <a:lnTo>
                    <a:pt x="0" y="1877"/>
                  </a:lnTo>
                  <a:lnTo>
                    <a:pt x="1830" y="3692"/>
                  </a:lnTo>
                  <a:lnTo>
                    <a:pt x="6793" y="3692"/>
                  </a:lnTo>
                  <a:lnTo>
                    <a:pt x="6793" y="3598"/>
                  </a:lnTo>
                  <a:lnTo>
                    <a:pt x="1861" y="3598"/>
                  </a:lnTo>
                  <a:lnTo>
                    <a:pt x="109" y="1830"/>
                  </a:lnTo>
                  <a:lnTo>
                    <a:pt x="1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3875;p58">
              <a:extLst>
                <a:ext uri="{FF2B5EF4-FFF2-40B4-BE49-F238E27FC236}">
                  <a16:creationId xmlns:a16="http://schemas.microsoft.com/office/drawing/2014/main" id="{11E4FE4B-09C0-9110-B7BA-5C8FB522185A}"/>
                </a:ext>
              </a:extLst>
            </p:cNvPr>
            <p:cNvSpPr/>
            <p:nvPr/>
          </p:nvSpPr>
          <p:spPr>
            <a:xfrm>
              <a:off x="2199900" y="2371850"/>
              <a:ext cx="136125" cy="62050"/>
            </a:xfrm>
            <a:custGeom>
              <a:avLst/>
              <a:gdLst/>
              <a:ahLst/>
              <a:cxnLst/>
              <a:rect l="l" t="t" r="r" b="b"/>
              <a:pathLst>
                <a:path w="5445" h="2482" extrusionOk="0">
                  <a:moveTo>
                    <a:pt x="0" y="0"/>
                  </a:moveTo>
                  <a:lnTo>
                    <a:pt x="0" y="1319"/>
                  </a:lnTo>
                  <a:lnTo>
                    <a:pt x="1164" y="2482"/>
                  </a:lnTo>
                  <a:lnTo>
                    <a:pt x="5444" y="2482"/>
                  </a:lnTo>
                  <a:lnTo>
                    <a:pt x="5444" y="2404"/>
                  </a:lnTo>
                  <a:lnTo>
                    <a:pt x="1195" y="2404"/>
                  </a:lnTo>
                  <a:lnTo>
                    <a:pt x="94" y="1272"/>
                  </a:lnTo>
                  <a:lnTo>
                    <a:pt x="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3876;p58">
              <a:extLst>
                <a:ext uri="{FF2B5EF4-FFF2-40B4-BE49-F238E27FC236}">
                  <a16:creationId xmlns:a16="http://schemas.microsoft.com/office/drawing/2014/main" id="{2640DD8A-A0EF-254A-9A74-9A4B7C0319D9}"/>
                </a:ext>
              </a:extLst>
            </p:cNvPr>
            <p:cNvSpPr/>
            <p:nvPr/>
          </p:nvSpPr>
          <p:spPr>
            <a:xfrm>
              <a:off x="2211525" y="2371850"/>
              <a:ext cx="124500" cy="50800"/>
            </a:xfrm>
            <a:custGeom>
              <a:avLst/>
              <a:gdLst/>
              <a:ahLst/>
              <a:cxnLst/>
              <a:rect l="l" t="t" r="r" b="b"/>
              <a:pathLst>
                <a:path w="4980" h="2032" extrusionOk="0">
                  <a:moveTo>
                    <a:pt x="1" y="0"/>
                  </a:moveTo>
                  <a:lnTo>
                    <a:pt x="1" y="1024"/>
                  </a:lnTo>
                  <a:lnTo>
                    <a:pt x="1009" y="2032"/>
                  </a:lnTo>
                  <a:lnTo>
                    <a:pt x="4979" y="2032"/>
                  </a:lnTo>
                  <a:lnTo>
                    <a:pt x="4979" y="1954"/>
                  </a:lnTo>
                  <a:lnTo>
                    <a:pt x="1040" y="1954"/>
                  </a:lnTo>
                  <a:lnTo>
                    <a:pt x="78" y="977"/>
                  </a:lnTo>
                  <a:lnTo>
                    <a:pt x="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3877;p58">
              <a:extLst>
                <a:ext uri="{FF2B5EF4-FFF2-40B4-BE49-F238E27FC236}">
                  <a16:creationId xmlns:a16="http://schemas.microsoft.com/office/drawing/2014/main" id="{B63F49BD-41C9-59CD-2373-04EB3E24834C}"/>
                </a:ext>
              </a:extLst>
            </p:cNvPr>
            <p:cNvSpPr/>
            <p:nvPr/>
          </p:nvSpPr>
          <p:spPr>
            <a:xfrm>
              <a:off x="2311575" y="2495150"/>
              <a:ext cx="24450" cy="62050"/>
            </a:xfrm>
            <a:custGeom>
              <a:avLst/>
              <a:gdLst/>
              <a:ahLst/>
              <a:cxnLst/>
              <a:rect l="l" t="t" r="r" b="b"/>
              <a:pathLst>
                <a:path w="978" h="2482" extrusionOk="0">
                  <a:moveTo>
                    <a:pt x="528" y="0"/>
                  </a:moveTo>
                  <a:lnTo>
                    <a:pt x="0" y="528"/>
                  </a:lnTo>
                  <a:lnTo>
                    <a:pt x="0" y="1443"/>
                  </a:lnTo>
                  <a:lnTo>
                    <a:pt x="590" y="2017"/>
                  </a:lnTo>
                  <a:lnTo>
                    <a:pt x="590" y="2482"/>
                  </a:lnTo>
                  <a:lnTo>
                    <a:pt x="683" y="2482"/>
                  </a:lnTo>
                  <a:lnTo>
                    <a:pt x="683" y="1986"/>
                  </a:lnTo>
                  <a:lnTo>
                    <a:pt x="109" y="1396"/>
                  </a:lnTo>
                  <a:lnTo>
                    <a:pt x="109" y="574"/>
                  </a:lnTo>
                  <a:lnTo>
                    <a:pt x="574" y="109"/>
                  </a:lnTo>
                  <a:lnTo>
                    <a:pt x="977" y="109"/>
                  </a:lnTo>
                  <a:lnTo>
                    <a:pt x="9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3878;p58">
              <a:extLst>
                <a:ext uri="{FF2B5EF4-FFF2-40B4-BE49-F238E27FC236}">
                  <a16:creationId xmlns:a16="http://schemas.microsoft.com/office/drawing/2014/main" id="{890F496D-F01A-6966-F7D7-EE3C74CD33A1}"/>
                </a:ext>
              </a:extLst>
            </p:cNvPr>
            <p:cNvSpPr/>
            <p:nvPr/>
          </p:nvSpPr>
          <p:spPr>
            <a:xfrm>
              <a:off x="2419750" y="2456375"/>
              <a:ext cx="31425" cy="19025"/>
            </a:xfrm>
            <a:custGeom>
              <a:avLst/>
              <a:gdLst/>
              <a:ahLst/>
              <a:cxnLst/>
              <a:rect l="l" t="t" r="r" b="b"/>
              <a:pathLst>
                <a:path w="1257" h="761" extrusionOk="0">
                  <a:moveTo>
                    <a:pt x="1179" y="0"/>
                  </a:moveTo>
                  <a:lnTo>
                    <a:pt x="528" y="667"/>
                  </a:lnTo>
                  <a:lnTo>
                    <a:pt x="0" y="667"/>
                  </a:lnTo>
                  <a:lnTo>
                    <a:pt x="0" y="760"/>
                  </a:lnTo>
                  <a:lnTo>
                    <a:pt x="559" y="760"/>
                  </a:lnTo>
                  <a:lnTo>
                    <a:pt x="1257" y="62"/>
                  </a:lnTo>
                  <a:lnTo>
                    <a:pt x="11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3879;p58">
              <a:extLst>
                <a:ext uri="{FF2B5EF4-FFF2-40B4-BE49-F238E27FC236}">
                  <a16:creationId xmlns:a16="http://schemas.microsoft.com/office/drawing/2014/main" id="{38263D70-03AD-4A85-8FB1-AAE0C6BD2DCF}"/>
                </a:ext>
              </a:extLst>
            </p:cNvPr>
            <p:cNvSpPr/>
            <p:nvPr/>
          </p:nvSpPr>
          <p:spPr>
            <a:xfrm>
              <a:off x="1980825" y="2459850"/>
              <a:ext cx="27550" cy="2350"/>
            </a:xfrm>
            <a:custGeom>
              <a:avLst/>
              <a:gdLst/>
              <a:ahLst/>
              <a:cxnLst/>
              <a:rect l="l" t="t" r="r" b="b"/>
              <a:pathLst>
                <a:path w="1102" h="94" extrusionOk="0">
                  <a:moveTo>
                    <a:pt x="1" y="1"/>
                  </a:moveTo>
                  <a:lnTo>
                    <a:pt x="1" y="94"/>
                  </a:lnTo>
                  <a:lnTo>
                    <a:pt x="1102" y="94"/>
                  </a:lnTo>
                  <a:lnTo>
                    <a:pt x="11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3880;p58">
              <a:extLst>
                <a:ext uri="{FF2B5EF4-FFF2-40B4-BE49-F238E27FC236}">
                  <a16:creationId xmlns:a16="http://schemas.microsoft.com/office/drawing/2014/main" id="{C3D8800B-619F-8E11-4815-A5C93624010E}"/>
                </a:ext>
              </a:extLst>
            </p:cNvPr>
            <p:cNvSpPr/>
            <p:nvPr/>
          </p:nvSpPr>
          <p:spPr>
            <a:xfrm>
              <a:off x="1968025" y="2538950"/>
              <a:ext cx="40350" cy="25625"/>
            </a:xfrm>
            <a:custGeom>
              <a:avLst/>
              <a:gdLst/>
              <a:ahLst/>
              <a:cxnLst/>
              <a:rect l="l" t="t" r="r" b="b"/>
              <a:pathLst>
                <a:path w="1614" h="1025" extrusionOk="0">
                  <a:moveTo>
                    <a:pt x="947" y="1"/>
                  </a:moveTo>
                  <a:lnTo>
                    <a:pt x="1" y="947"/>
                  </a:lnTo>
                  <a:lnTo>
                    <a:pt x="63" y="1025"/>
                  </a:lnTo>
                  <a:lnTo>
                    <a:pt x="993" y="78"/>
                  </a:lnTo>
                  <a:lnTo>
                    <a:pt x="1614" y="78"/>
                  </a:lnTo>
                  <a:lnTo>
                    <a:pt x="16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3881;p58">
              <a:extLst>
                <a:ext uri="{FF2B5EF4-FFF2-40B4-BE49-F238E27FC236}">
                  <a16:creationId xmlns:a16="http://schemas.microsoft.com/office/drawing/2014/main" id="{7526CD07-33FD-7426-FDA9-6586D50682FA}"/>
                </a:ext>
              </a:extLst>
            </p:cNvPr>
            <p:cNvSpPr/>
            <p:nvPr/>
          </p:nvSpPr>
          <p:spPr>
            <a:xfrm>
              <a:off x="1983925" y="2550600"/>
              <a:ext cx="24450" cy="13575"/>
            </a:xfrm>
            <a:custGeom>
              <a:avLst/>
              <a:gdLst/>
              <a:ahLst/>
              <a:cxnLst/>
              <a:rect l="l" t="t" r="r" b="b"/>
              <a:pathLst>
                <a:path w="978" h="543" extrusionOk="0">
                  <a:moveTo>
                    <a:pt x="497" y="0"/>
                  </a:moveTo>
                  <a:lnTo>
                    <a:pt x="1" y="481"/>
                  </a:lnTo>
                  <a:lnTo>
                    <a:pt x="78" y="543"/>
                  </a:lnTo>
                  <a:lnTo>
                    <a:pt x="528" y="93"/>
                  </a:lnTo>
                  <a:lnTo>
                    <a:pt x="978" y="93"/>
                  </a:lnTo>
                  <a:lnTo>
                    <a:pt x="9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3882;p58">
              <a:extLst>
                <a:ext uri="{FF2B5EF4-FFF2-40B4-BE49-F238E27FC236}">
                  <a16:creationId xmlns:a16="http://schemas.microsoft.com/office/drawing/2014/main" id="{F2197448-B4A5-EFF8-1CB9-23AAF87B0940}"/>
                </a:ext>
              </a:extLst>
            </p:cNvPr>
            <p:cNvSpPr/>
            <p:nvPr/>
          </p:nvSpPr>
          <p:spPr>
            <a:xfrm>
              <a:off x="1980825" y="2516075"/>
              <a:ext cx="27550" cy="2350"/>
            </a:xfrm>
            <a:custGeom>
              <a:avLst/>
              <a:gdLst/>
              <a:ahLst/>
              <a:cxnLst/>
              <a:rect l="l" t="t" r="r" b="b"/>
              <a:pathLst>
                <a:path w="1102" h="94" extrusionOk="0">
                  <a:moveTo>
                    <a:pt x="1" y="1"/>
                  </a:moveTo>
                  <a:lnTo>
                    <a:pt x="1" y="94"/>
                  </a:lnTo>
                  <a:lnTo>
                    <a:pt x="1102" y="94"/>
                  </a:lnTo>
                  <a:lnTo>
                    <a:pt x="11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3883;p58">
              <a:extLst>
                <a:ext uri="{FF2B5EF4-FFF2-40B4-BE49-F238E27FC236}">
                  <a16:creationId xmlns:a16="http://schemas.microsoft.com/office/drawing/2014/main" id="{6711F9B1-7C3F-185B-157F-C6A31CAF11EE}"/>
                </a:ext>
              </a:extLst>
            </p:cNvPr>
            <p:cNvSpPr/>
            <p:nvPr/>
          </p:nvSpPr>
          <p:spPr>
            <a:xfrm>
              <a:off x="2086675" y="2449400"/>
              <a:ext cx="71750" cy="35300"/>
            </a:xfrm>
            <a:custGeom>
              <a:avLst/>
              <a:gdLst/>
              <a:ahLst/>
              <a:cxnLst/>
              <a:rect l="l" t="t" r="r" b="b"/>
              <a:pathLst>
                <a:path w="2870" h="1412" extrusionOk="0">
                  <a:moveTo>
                    <a:pt x="2792" y="0"/>
                  </a:moveTo>
                  <a:lnTo>
                    <a:pt x="1474" y="1334"/>
                  </a:lnTo>
                  <a:lnTo>
                    <a:pt x="1" y="1334"/>
                  </a:lnTo>
                  <a:lnTo>
                    <a:pt x="1" y="1412"/>
                  </a:lnTo>
                  <a:lnTo>
                    <a:pt x="1521" y="1412"/>
                  </a:lnTo>
                  <a:lnTo>
                    <a:pt x="2870" y="78"/>
                  </a:lnTo>
                  <a:lnTo>
                    <a:pt x="27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3884;p58">
              <a:extLst>
                <a:ext uri="{FF2B5EF4-FFF2-40B4-BE49-F238E27FC236}">
                  <a16:creationId xmlns:a16="http://schemas.microsoft.com/office/drawing/2014/main" id="{BB870B9D-C570-FFC9-1875-FB124D8E5166}"/>
                </a:ext>
              </a:extLst>
            </p:cNvPr>
            <p:cNvSpPr/>
            <p:nvPr/>
          </p:nvSpPr>
          <p:spPr>
            <a:xfrm>
              <a:off x="1966475" y="2283450"/>
              <a:ext cx="68650" cy="26375"/>
            </a:xfrm>
            <a:custGeom>
              <a:avLst/>
              <a:gdLst/>
              <a:ahLst/>
              <a:cxnLst/>
              <a:rect l="l" t="t" r="r" b="b"/>
              <a:pathLst>
                <a:path w="2746" h="1055" extrusionOk="0">
                  <a:moveTo>
                    <a:pt x="528" y="0"/>
                  </a:moveTo>
                  <a:lnTo>
                    <a:pt x="1" y="527"/>
                  </a:lnTo>
                  <a:lnTo>
                    <a:pt x="1" y="1055"/>
                  </a:lnTo>
                  <a:lnTo>
                    <a:pt x="78" y="1055"/>
                  </a:lnTo>
                  <a:lnTo>
                    <a:pt x="78" y="558"/>
                  </a:lnTo>
                  <a:lnTo>
                    <a:pt x="575" y="78"/>
                  </a:lnTo>
                  <a:lnTo>
                    <a:pt x="2746" y="78"/>
                  </a:lnTo>
                  <a:lnTo>
                    <a:pt x="27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3885;p58">
              <a:extLst>
                <a:ext uri="{FF2B5EF4-FFF2-40B4-BE49-F238E27FC236}">
                  <a16:creationId xmlns:a16="http://schemas.microsoft.com/office/drawing/2014/main" id="{B838B3AD-CC48-F0AC-2546-7C1519A156A8}"/>
                </a:ext>
              </a:extLst>
            </p:cNvPr>
            <p:cNvSpPr/>
            <p:nvPr/>
          </p:nvSpPr>
          <p:spPr>
            <a:xfrm>
              <a:off x="1966475" y="2355175"/>
              <a:ext cx="100450" cy="60125"/>
            </a:xfrm>
            <a:custGeom>
              <a:avLst/>
              <a:gdLst/>
              <a:ahLst/>
              <a:cxnLst/>
              <a:rect l="l" t="t" r="r" b="b"/>
              <a:pathLst>
                <a:path w="4018" h="2405" extrusionOk="0">
                  <a:moveTo>
                    <a:pt x="1" y="0"/>
                  </a:moveTo>
                  <a:lnTo>
                    <a:pt x="1" y="512"/>
                  </a:lnTo>
                  <a:lnTo>
                    <a:pt x="1924" y="2404"/>
                  </a:lnTo>
                  <a:lnTo>
                    <a:pt x="3490" y="2404"/>
                  </a:lnTo>
                  <a:lnTo>
                    <a:pt x="4018" y="1877"/>
                  </a:lnTo>
                  <a:lnTo>
                    <a:pt x="4018" y="667"/>
                  </a:lnTo>
                  <a:lnTo>
                    <a:pt x="3940" y="667"/>
                  </a:lnTo>
                  <a:lnTo>
                    <a:pt x="3940" y="1846"/>
                  </a:lnTo>
                  <a:lnTo>
                    <a:pt x="3459" y="2327"/>
                  </a:lnTo>
                  <a:lnTo>
                    <a:pt x="1970" y="2327"/>
                  </a:lnTo>
                  <a:lnTo>
                    <a:pt x="78" y="466"/>
                  </a:lnTo>
                  <a:lnTo>
                    <a:pt x="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3886;p58">
              <a:extLst>
                <a:ext uri="{FF2B5EF4-FFF2-40B4-BE49-F238E27FC236}">
                  <a16:creationId xmlns:a16="http://schemas.microsoft.com/office/drawing/2014/main" id="{0044968B-6461-F254-41FC-2A0A90A8E7CE}"/>
                </a:ext>
              </a:extLst>
            </p:cNvPr>
            <p:cNvSpPr/>
            <p:nvPr/>
          </p:nvSpPr>
          <p:spPr>
            <a:xfrm>
              <a:off x="1966475" y="2182250"/>
              <a:ext cx="68650" cy="24825"/>
            </a:xfrm>
            <a:custGeom>
              <a:avLst/>
              <a:gdLst/>
              <a:ahLst/>
              <a:cxnLst/>
              <a:rect l="l" t="t" r="r" b="b"/>
              <a:pathLst>
                <a:path w="2746" h="993" extrusionOk="0">
                  <a:moveTo>
                    <a:pt x="512" y="0"/>
                  </a:moveTo>
                  <a:lnTo>
                    <a:pt x="1" y="527"/>
                  </a:lnTo>
                  <a:lnTo>
                    <a:pt x="1" y="993"/>
                  </a:lnTo>
                  <a:lnTo>
                    <a:pt x="78" y="993"/>
                  </a:lnTo>
                  <a:lnTo>
                    <a:pt x="78" y="558"/>
                  </a:lnTo>
                  <a:lnTo>
                    <a:pt x="544" y="93"/>
                  </a:lnTo>
                  <a:lnTo>
                    <a:pt x="2746" y="93"/>
                  </a:lnTo>
                  <a:lnTo>
                    <a:pt x="27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3887;p58">
              <a:extLst>
                <a:ext uri="{FF2B5EF4-FFF2-40B4-BE49-F238E27FC236}">
                  <a16:creationId xmlns:a16="http://schemas.microsoft.com/office/drawing/2014/main" id="{1B37B55A-DF92-B16B-FDFB-8A2AAB6C52F2}"/>
                </a:ext>
              </a:extLst>
            </p:cNvPr>
            <p:cNvSpPr/>
            <p:nvPr/>
          </p:nvSpPr>
          <p:spPr>
            <a:xfrm>
              <a:off x="1966475" y="2252425"/>
              <a:ext cx="68650" cy="21725"/>
            </a:xfrm>
            <a:custGeom>
              <a:avLst/>
              <a:gdLst/>
              <a:ahLst/>
              <a:cxnLst/>
              <a:rect l="l" t="t" r="r" b="b"/>
              <a:pathLst>
                <a:path w="2746" h="869" extrusionOk="0">
                  <a:moveTo>
                    <a:pt x="1" y="0"/>
                  </a:moveTo>
                  <a:lnTo>
                    <a:pt x="1" y="310"/>
                  </a:lnTo>
                  <a:lnTo>
                    <a:pt x="575" y="869"/>
                  </a:lnTo>
                  <a:lnTo>
                    <a:pt x="2746" y="869"/>
                  </a:lnTo>
                  <a:lnTo>
                    <a:pt x="2746" y="791"/>
                  </a:lnTo>
                  <a:lnTo>
                    <a:pt x="606" y="791"/>
                  </a:lnTo>
                  <a:lnTo>
                    <a:pt x="78" y="279"/>
                  </a:lnTo>
                  <a:lnTo>
                    <a:pt x="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3888;p58">
              <a:extLst>
                <a:ext uri="{FF2B5EF4-FFF2-40B4-BE49-F238E27FC236}">
                  <a16:creationId xmlns:a16="http://schemas.microsoft.com/office/drawing/2014/main" id="{7E04562D-9DEC-8524-66AB-82F07881BA33}"/>
                </a:ext>
              </a:extLst>
            </p:cNvPr>
            <p:cNvSpPr/>
            <p:nvPr/>
          </p:nvSpPr>
          <p:spPr>
            <a:xfrm>
              <a:off x="2006425" y="2339650"/>
              <a:ext cx="28700" cy="2375"/>
            </a:xfrm>
            <a:custGeom>
              <a:avLst/>
              <a:gdLst/>
              <a:ahLst/>
              <a:cxnLst/>
              <a:rect l="l" t="t" r="r" b="b"/>
              <a:pathLst>
                <a:path w="1148" h="95" extrusionOk="0">
                  <a:moveTo>
                    <a:pt x="0" y="1"/>
                  </a:moveTo>
                  <a:lnTo>
                    <a:pt x="0" y="94"/>
                  </a:lnTo>
                  <a:lnTo>
                    <a:pt x="1148" y="94"/>
                  </a:lnTo>
                  <a:lnTo>
                    <a:pt x="11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3889;p58">
              <a:extLst>
                <a:ext uri="{FF2B5EF4-FFF2-40B4-BE49-F238E27FC236}">
                  <a16:creationId xmlns:a16="http://schemas.microsoft.com/office/drawing/2014/main" id="{AA71FF4F-4E63-9D63-3D27-FD22B961FBC5}"/>
                </a:ext>
              </a:extLst>
            </p:cNvPr>
            <p:cNvSpPr/>
            <p:nvPr/>
          </p:nvSpPr>
          <p:spPr>
            <a:xfrm>
              <a:off x="2006025" y="2350900"/>
              <a:ext cx="29100" cy="12050"/>
            </a:xfrm>
            <a:custGeom>
              <a:avLst/>
              <a:gdLst/>
              <a:ahLst/>
              <a:cxnLst/>
              <a:rect l="l" t="t" r="r" b="b"/>
              <a:pathLst>
                <a:path w="1164" h="482" extrusionOk="0">
                  <a:moveTo>
                    <a:pt x="419" y="1"/>
                  </a:moveTo>
                  <a:lnTo>
                    <a:pt x="1" y="419"/>
                  </a:lnTo>
                  <a:lnTo>
                    <a:pt x="47" y="482"/>
                  </a:lnTo>
                  <a:lnTo>
                    <a:pt x="435" y="94"/>
                  </a:lnTo>
                  <a:lnTo>
                    <a:pt x="1164" y="94"/>
                  </a:lnTo>
                  <a:lnTo>
                    <a:pt x="1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3890;p58">
              <a:extLst>
                <a:ext uri="{FF2B5EF4-FFF2-40B4-BE49-F238E27FC236}">
                  <a16:creationId xmlns:a16="http://schemas.microsoft.com/office/drawing/2014/main" id="{8FC63469-197C-9DF8-2895-3B1AAF7BEAC8}"/>
                </a:ext>
              </a:extLst>
            </p:cNvPr>
            <p:cNvSpPr/>
            <p:nvPr/>
          </p:nvSpPr>
          <p:spPr>
            <a:xfrm>
              <a:off x="2074650" y="2371850"/>
              <a:ext cx="26400" cy="55075"/>
            </a:xfrm>
            <a:custGeom>
              <a:avLst/>
              <a:gdLst/>
              <a:ahLst/>
              <a:cxnLst/>
              <a:rect l="l" t="t" r="r" b="b"/>
              <a:pathLst>
                <a:path w="1056" h="2203" extrusionOk="0">
                  <a:moveTo>
                    <a:pt x="978" y="0"/>
                  </a:moveTo>
                  <a:lnTo>
                    <a:pt x="978" y="1194"/>
                  </a:lnTo>
                  <a:lnTo>
                    <a:pt x="1" y="2141"/>
                  </a:lnTo>
                  <a:lnTo>
                    <a:pt x="78" y="2203"/>
                  </a:lnTo>
                  <a:lnTo>
                    <a:pt x="1056" y="1241"/>
                  </a:lnTo>
                  <a:lnTo>
                    <a:pt x="10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3891;p58">
              <a:extLst>
                <a:ext uri="{FF2B5EF4-FFF2-40B4-BE49-F238E27FC236}">
                  <a16:creationId xmlns:a16="http://schemas.microsoft.com/office/drawing/2014/main" id="{8B7A3797-6758-7AC9-B7B9-7C4356F555B8}"/>
                </a:ext>
              </a:extLst>
            </p:cNvPr>
            <p:cNvSpPr/>
            <p:nvPr/>
          </p:nvSpPr>
          <p:spPr>
            <a:xfrm>
              <a:off x="2095975" y="2371850"/>
              <a:ext cx="15925" cy="55075"/>
            </a:xfrm>
            <a:custGeom>
              <a:avLst/>
              <a:gdLst/>
              <a:ahLst/>
              <a:cxnLst/>
              <a:rect l="l" t="t" r="r" b="b"/>
              <a:pathLst>
                <a:path w="637" h="2203" extrusionOk="0">
                  <a:moveTo>
                    <a:pt x="559" y="0"/>
                  </a:moveTo>
                  <a:lnTo>
                    <a:pt x="559" y="1582"/>
                  </a:lnTo>
                  <a:lnTo>
                    <a:pt x="1" y="2141"/>
                  </a:lnTo>
                  <a:lnTo>
                    <a:pt x="78" y="2203"/>
                  </a:lnTo>
                  <a:lnTo>
                    <a:pt x="637" y="1629"/>
                  </a:lnTo>
                  <a:lnTo>
                    <a:pt x="6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3892;p58">
              <a:extLst>
                <a:ext uri="{FF2B5EF4-FFF2-40B4-BE49-F238E27FC236}">
                  <a16:creationId xmlns:a16="http://schemas.microsoft.com/office/drawing/2014/main" id="{F17755B6-DCB6-4632-2910-8A1D79FF3A0F}"/>
                </a:ext>
              </a:extLst>
            </p:cNvPr>
            <p:cNvSpPr/>
            <p:nvPr/>
          </p:nvSpPr>
          <p:spPr>
            <a:xfrm>
              <a:off x="2391050" y="2211700"/>
              <a:ext cx="57425" cy="42675"/>
            </a:xfrm>
            <a:custGeom>
              <a:avLst/>
              <a:gdLst/>
              <a:ahLst/>
              <a:cxnLst/>
              <a:rect l="l" t="t" r="r" b="b"/>
              <a:pathLst>
                <a:path w="2297" h="1707" extrusionOk="0">
                  <a:moveTo>
                    <a:pt x="1148" y="1"/>
                  </a:moveTo>
                  <a:lnTo>
                    <a:pt x="1148" y="78"/>
                  </a:lnTo>
                  <a:lnTo>
                    <a:pt x="1474" y="78"/>
                  </a:lnTo>
                  <a:lnTo>
                    <a:pt x="2203" y="792"/>
                  </a:lnTo>
                  <a:lnTo>
                    <a:pt x="2203" y="1102"/>
                  </a:lnTo>
                  <a:lnTo>
                    <a:pt x="1676" y="1614"/>
                  </a:lnTo>
                  <a:lnTo>
                    <a:pt x="1" y="1614"/>
                  </a:lnTo>
                  <a:lnTo>
                    <a:pt x="1" y="1707"/>
                  </a:lnTo>
                  <a:lnTo>
                    <a:pt x="1707" y="1707"/>
                  </a:lnTo>
                  <a:lnTo>
                    <a:pt x="2296" y="1133"/>
                  </a:lnTo>
                  <a:lnTo>
                    <a:pt x="2296" y="776"/>
                  </a:lnTo>
                  <a:lnTo>
                    <a:pt x="15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3893;p58">
              <a:extLst>
                <a:ext uri="{FF2B5EF4-FFF2-40B4-BE49-F238E27FC236}">
                  <a16:creationId xmlns:a16="http://schemas.microsoft.com/office/drawing/2014/main" id="{FDDD3722-971B-26EA-BA4F-5173950ECB81}"/>
                </a:ext>
              </a:extLst>
            </p:cNvPr>
            <p:cNvSpPr/>
            <p:nvPr/>
          </p:nvSpPr>
          <p:spPr>
            <a:xfrm>
              <a:off x="2419750" y="2200075"/>
              <a:ext cx="27550" cy="2350"/>
            </a:xfrm>
            <a:custGeom>
              <a:avLst/>
              <a:gdLst/>
              <a:ahLst/>
              <a:cxnLst/>
              <a:rect l="l" t="t" r="r" b="b"/>
              <a:pathLst>
                <a:path w="1102" h="94" extrusionOk="0">
                  <a:moveTo>
                    <a:pt x="0" y="1"/>
                  </a:moveTo>
                  <a:lnTo>
                    <a:pt x="0" y="94"/>
                  </a:lnTo>
                  <a:lnTo>
                    <a:pt x="1102" y="94"/>
                  </a:lnTo>
                  <a:lnTo>
                    <a:pt x="11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3894;p58">
              <a:extLst>
                <a:ext uri="{FF2B5EF4-FFF2-40B4-BE49-F238E27FC236}">
                  <a16:creationId xmlns:a16="http://schemas.microsoft.com/office/drawing/2014/main" id="{DF00AB48-E3EB-1493-D7A4-82B588542F07}"/>
                </a:ext>
              </a:extLst>
            </p:cNvPr>
            <p:cNvSpPr/>
            <p:nvPr/>
          </p:nvSpPr>
          <p:spPr>
            <a:xfrm>
              <a:off x="2419750" y="2170600"/>
              <a:ext cx="27950" cy="20975"/>
            </a:xfrm>
            <a:custGeom>
              <a:avLst/>
              <a:gdLst/>
              <a:ahLst/>
              <a:cxnLst/>
              <a:rect l="l" t="t" r="r" b="b"/>
              <a:pathLst>
                <a:path w="1118" h="839" extrusionOk="0">
                  <a:moveTo>
                    <a:pt x="1071" y="1"/>
                  </a:moveTo>
                  <a:lnTo>
                    <a:pt x="357" y="730"/>
                  </a:lnTo>
                  <a:lnTo>
                    <a:pt x="0" y="730"/>
                  </a:lnTo>
                  <a:lnTo>
                    <a:pt x="0" y="838"/>
                  </a:lnTo>
                  <a:lnTo>
                    <a:pt x="373" y="838"/>
                  </a:lnTo>
                  <a:lnTo>
                    <a:pt x="1117" y="78"/>
                  </a:lnTo>
                  <a:lnTo>
                    <a:pt x="10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3895;p58">
              <a:extLst>
                <a:ext uri="{FF2B5EF4-FFF2-40B4-BE49-F238E27FC236}">
                  <a16:creationId xmlns:a16="http://schemas.microsoft.com/office/drawing/2014/main" id="{BFFA796A-DE48-068D-2620-8A0306737EEA}"/>
                </a:ext>
              </a:extLst>
            </p:cNvPr>
            <p:cNvSpPr/>
            <p:nvPr/>
          </p:nvSpPr>
          <p:spPr>
            <a:xfrm>
              <a:off x="2391050" y="2333850"/>
              <a:ext cx="48500" cy="88800"/>
            </a:xfrm>
            <a:custGeom>
              <a:avLst/>
              <a:gdLst/>
              <a:ahLst/>
              <a:cxnLst/>
              <a:rect l="l" t="t" r="r" b="b"/>
              <a:pathLst>
                <a:path w="1940" h="3552" extrusionOk="0">
                  <a:moveTo>
                    <a:pt x="1" y="0"/>
                  </a:moveTo>
                  <a:lnTo>
                    <a:pt x="1" y="78"/>
                  </a:lnTo>
                  <a:lnTo>
                    <a:pt x="1133" y="78"/>
                  </a:lnTo>
                  <a:lnTo>
                    <a:pt x="1846" y="791"/>
                  </a:lnTo>
                  <a:lnTo>
                    <a:pt x="1846" y="3242"/>
                  </a:lnTo>
                  <a:lnTo>
                    <a:pt x="1614" y="3474"/>
                  </a:lnTo>
                  <a:lnTo>
                    <a:pt x="1148" y="3474"/>
                  </a:lnTo>
                  <a:lnTo>
                    <a:pt x="1148" y="3552"/>
                  </a:lnTo>
                  <a:lnTo>
                    <a:pt x="1660" y="3552"/>
                  </a:lnTo>
                  <a:lnTo>
                    <a:pt x="1939" y="3273"/>
                  </a:lnTo>
                  <a:lnTo>
                    <a:pt x="1939" y="760"/>
                  </a:lnTo>
                  <a:lnTo>
                    <a:pt x="11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3896;p58">
              <a:extLst>
                <a:ext uri="{FF2B5EF4-FFF2-40B4-BE49-F238E27FC236}">
                  <a16:creationId xmlns:a16="http://schemas.microsoft.com/office/drawing/2014/main" id="{BF4EEFD4-D0FD-044D-0AC9-DE03128F0555}"/>
                </a:ext>
              </a:extLst>
            </p:cNvPr>
            <p:cNvSpPr/>
            <p:nvPr/>
          </p:nvSpPr>
          <p:spPr>
            <a:xfrm>
              <a:off x="2392225" y="2312900"/>
              <a:ext cx="57800" cy="121000"/>
            </a:xfrm>
            <a:custGeom>
              <a:avLst/>
              <a:gdLst/>
              <a:ahLst/>
              <a:cxnLst/>
              <a:rect l="l" t="t" r="r" b="b"/>
              <a:pathLst>
                <a:path w="2312" h="4840" extrusionOk="0">
                  <a:moveTo>
                    <a:pt x="0" y="1"/>
                  </a:moveTo>
                  <a:lnTo>
                    <a:pt x="0" y="109"/>
                  </a:lnTo>
                  <a:lnTo>
                    <a:pt x="838" y="109"/>
                  </a:lnTo>
                  <a:lnTo>
                    <a:pt x="2203" y="1474"/>
                  </a:lnTo>
                  <a:lnTo>
                    <a:pt x="2203" y="4157"/>
                  </a:lnTo>
                  <a:lnTo>
                    <a:pt x="1629" y="4762"/>
                  </a:lnTo>
                  <a:lnTo>
                    <a:pt x="1101" y="4762"/>
                  </a:lnTo>
                  <a:lnTo>
                    <a:pt x="1101" y="4840"/>
                  </a:lnTo>
                  <a:lnTo>
                    <a:pt x="1660" y="4840"/>
                  </a:lnTo>
                  <a:lnTo>
                    <a:pt x="2311" y="4188"/>
                  </a:lnTo>
                  <a:lnTo>
                    <a:pt x="2311" y="1459"/>
                  </a:lnTo>
                  <a:lnTo>
                    <a:pt x="8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3897;p58">
              <a:extLst>
                <a:ext uri="{FF2B5EF4-FFF2-40B4-BE49-F238E27FC236}">
                  <a16:creationId xmlns:a16="http://schemas.microsoft.com/office/drawing/2014/main" id="{8CFFFD4E-04D9-DA0F-6D8B-208B6F50BF01}"/>
                </a:ext>
              </a:extLst>
            </p:cNvPr>
            <p:cNvSpPr/>
            <p:nvPr/>
          </p:nvSpPr>
          <p:spPr>
            <a:xfrm>
              <a:off x="2375550" y="2583925"/>
              <a:ext cx="55075" cy="13225"/>
            </a:xfrm>
            <a:custGeom>
              <a:avLst/>
              <a:gdLst/>
              <a:ahLst/>
              <a:cxnLst/>
              <a:rect l="l" t="t" r="r" b="b"/>
              <a:pathLst>
                <a:path w="2203" h="529" extrusionOk="0">
                  <a:moveTo>
                    <a:pt x="0" y="1"/>
                  </a:moveTo>
                  <a:lnTo>
                    <a:pt x="0" y="94"/>
                  </a:lnTo>
                  <a:lnTo>
                    <a:pt x="683" y="94"/>
                  </a:lnTo>
                  <a:lnTo>
                    <a:pt x="1117" y="528"/>
                  </a:lnTo>
                  <a:lnTo>
                    <a:pt x="2203" y="528"/>
                  </a:lnTo>
                  <a:lnTo>
                    <a:pt x="2203" y="435"/>
                  </a:lnTo>
                  <a:lnTo>
                    <a:pt x="1148" y="435"/>
                  </a:lnTo>
                  <a:lnTo>
                    <a:pt x="7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3898;p58">
              <a:extLst>
                <a:ext uri="{FF2B5EF4-FFF2-40B4-BE49-F238E27FC236}">
                  <a16:creationId xmlns:a16="http://schemas.microsoft.com/office/drawing/2014/main" id="{7523C85C-8456-04F8-9D4B-3DCC3110BEC6}"/>
                </a:ext>
              </a:extLst>
            </p:cNvPr>
            <p:cNvSpPr/>
            <p:nvPr/>
          </p:nvSpPr>
          <p:spPr>
            <a:xfrm>
              <a:off x="2377475" y="2605275"/>
              <a:ext cx="52375" cy="2350"/>
            </a:xfrm>
            <a:custGeom>
              <a:avLst/>
              <a:gdLst/>
              <a:ahLst/>
              <a:cxnLst/>
              <a:rect l="l" t="t" r="r" b="b"/>
              <a:pathLst>
                <a:path w="2095" h="94" extrusionOk="0">
                  <a:moveTo>
                    <a:pt x="1" y="0"/>
                  </a:moveTo>
                  <a:lnTo>
                    <a:pt x="1" y="93"/>
                  </a:lnTo>
                  <a:lnTo>
                    <a:pt x="2095" y="93"/>
                  </a:lnTo>
                  <a:lnTo>
                    <a:pt x="2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3899;p58">
              <a:extLst>
                <a:ext uri="{FF2B5EF4-FFF2-40B4-BE49-F238E27FC236}">
                  <a16:creationId xmlns:a16="http://schemas.microsoft.com/office/drawing/2014/main" id="{D28D574D-A0A2-094C-A8E2-1A8AF51EA393}"/>
                </a:ext>
              </a:extLst>
            </p:cNvPr>
            <p:cNvSpPr/>
            <p:nvPr/>
          </p:nvSpPr>
          <p:spPr>
            <a:xfrm>
              <a:off x="2347250" y="2495150"/>
              <a:ext cx="93850" cy="62050"/>
            </a:xfrm>
            <a:custGeom>
              <a:avLst/>
              <a:gdLst/>
              <a:ahLst/>
              <a:cxnLst/>
              <a:rect l="l" t="t" r="r" b="b"/>
              <a:pathLst>
                <a:path w="3754" h="2482" extrusionOk="0">
                  <a:moveTo>
                    <a:pt x="2900" y="0"/>
                  </a:moveTo>
                  <a:lnTo>
                    <a:pt x="2900" y="109"/>
                  </a:lnTo>
                  <a:lnTo>
                    <a:pt x="3412" y="109"/>
                  </a:lnTo>
                  <a:lnTo>
                    <a:pt x="3660" y="357"/>
                  </a:lnTo>
                  <a:lnTo>
                    <a:pt x="3660" y="807"/>
                  </a:lnTo>
                  <a:lnTo>
                    <a:pt x="3273" y="1210"/>
                  </a:lnTo>
                  <a:lnTo>
                    <a:pt x="791" y="1210"/>
                  </a:lnTo>
                  <a:lnTo>
                    <a:pt x="0" y="2001"/>
                  </a:lnTo>
                  <a:lnTo>
                    <a:pt x="0" y="2482"/>
                  </a:lnTo>
                  <a:lnTo>
                    <a:pt x="93" y="2482"/>
                  </a:lnTo>
                  <a:lnTo>
                    <a:pt x="93" y="2048"/>
                  </a:lnTo>
                  <a:lnTo>
                    <a:pt x="822" y="1303"/>
                  </a:lnTo>
                  <a:lnTo>
                    <a:pt x="3304" y="1303"/>
                  </a:lnTo>
                  <a:lnTo>
                    <a:pt x="3753" y="838"/>
                  </a:lnTo>
                  <a:lnTo>
                    <a:pt x="3753" y="310"/>
                  </a:lnTo>
                  <a:lnTo>
                    <a:pt x="34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3900;p58">
              <a:extLst>
                <a:ext uri="{FF2B5EF4-FFF2-40B4-BE49-F238E27FC236}">
                  <a16:creationId xmlns:a16="http://schemas.microsoft.com/office/drawing/2014/main" id="{9F0C9A42-DF6F-E58A-4FA8-B781F0A30ACE}"/>
                </a:ext>
              </a:extLst>
            </p:cNvPr>
            <p:cNvSpPr/>
            <p:nvPr/>
          </p:nvSpPr>
          <p:spPr>
            <a:xfrm>
              <a:off x="2375550" y="2563000"/>
              <a:ext cx="55075" cy="23300"/>
            </a:xfrm>
            <a:custGeom>
              <a:avLst/>
              <a:gdLst/>
              <a:ahLst/>
              <a:cxnLst/>
              <a:rect l="l" t="t" r="r" b="b"/>
              <a:pathLst>
                <a:path w="2203" h="932" extrusionOk="0">
                  <a:moveTo>
                    <a:pt x="0" y="0"/>
                  </a:moveTo>
                  <a:lnTo>
                    <a:pt x="0" y="78"/>
                  </a:lnTo>
                  <a:lnTo>
                    <a:pt x="528" y="78"/>
                  </a:lnTo>
                  <a:lnTo>
                    <a:pt x="1381" y="931"/>
                  </a:lnTo>
                  <a:lnTo>
                    <a:pt x="2203" y="931"/>
                  </a:lnTo>
                  <a:lnTo>
                    <a:pt x="2203" y="838"/>
                  </a:lnTo>
                  <a:lnTo>
                    <a:pt x="1427" y="838"/>
                  </a:lnTo>
                  <a:lnTo>
                    <a:pt x="5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3901;p58">
              <a:extLst>
                <a:ext uri="{FF2B5EF4-FFF2-40B4-BE49-F238E27FC236}">
                  <a16:creationId xmlns:a16="http://schemas.microsoft.com/office/drawing/2014/main" id="{CB4A4DD6-F724-3142-0DEC-607C99D05C13}"/>
                </a:ext>
              </a:extLst>
            </p:cNvPr>
            <p:cNvSpPr/>
            <p:nvPr/>
          </p:nvSpPr>
          <p:spPr>
            <a:xfrm>
              <a:off x="2471700" y="2134925"/>
              <a:ext cx="2350" cy="8575"/>
            </a:xfrm>
            <a:custGeom>
              <a:avLst/>
              <a:gdLst/>
              <a:ahLst/>
              <a:cxnLst/>
              <a:rect l="l" t="t" r="r" b="b"/>
              <a:pathLst>
                <a:path w="94" h="343" extrusionOk="0">
                  <a:moveTo>
                    <a:pt x="1" y="1"/>
                  </a:moveTo>
                  <a:lnTo>
                    <a:pt x="1" y="342"/>
                  </a:lnTo>
                  <a:lnTo>
                    <a:pt x="94" y="342"/>
                  </a:lnTo>
                  <a:lnTo>
                    <a:pt x="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3902;p58">
              <a:extLst>
                <a:ext uri="{FF2B5EF4-FFF2-40B4-BE49-F238E27FC236}">
                  <a16:creationId xmlns:a16="http://schemas.microsoft.com/office/drawing/2014/main" id="{B13AC0F4-3230-D6BF-BA78-8FF0871E55D9}"/>
                </a:ext>
              </a:extLst>
            </p:cNvPr>
            <p:cNvSpPr/>
            <p:nvPr/>
          </p:nvSpPr>
          <p:spPr>
            <a:xfrm>
              <a:off x="2457750" y="2141925"/>
              <a:ext cx="8550" cy="8925"/>
            </a:xfrm>
            <a:custGeom>
              <a:avLst/>
              <a:gdLst/>
              <a:ahLst/>
              <a:cxnLst/>
              <a:rect l="l" t="t" r="r" b="b"/>
              <a:pathLst>
                <a:path w="342" h="357" extrusionOk="0">
                  <a:moveTo>
                    <a:pt x="171" y="93"/>
                  </a:moveTo>
                  <a:cubicBezTo>
                    <a:pt x="202" y="93"/>
                    <a:pt x="248" y="140"/>
                    <a:pt x="248" y="171"/>
                  </a:cubicBezTo>
                  <a:cubicBezTo>
                    <a:pt x="248" y="217"/>
                    <a:pt x="202" y="248"/>
                    <a:pt x="171" y="248"/>
                  </a:cubicBezTo>
                  <a:cubicBezTo>
                    <a:pt x="124" y="248"/>
                    <a:pt x="93" y="217"/>
                    <a:pt x="93" y="171"/>
                  </a:cubicBezTo>
                  <a:cubicBezTo>
                    <a:pt x="93" y="140"/>
                    <a:pt x="124" y="93"/>
                    <a:pt x="171" y="93"/>
                  </a:cubicBezTo>
                  <a:close/>
                  <a:moveTo>
                    <a:pt x="171" y="0"/>
                  </a:moveTo>
                  <a:cubicBezTo>
                    <a:pt x="78" y="0"/>
                    <a:pt x="0" y="78"/>
                    <a:pt x="0" y="171"/>
                  </a:cubicBezTo>
                  <a:cubicBezTo>
                    <a:pt x="0" y="279"/>
                    <a:pt x="78" y="357"/>
                    <a:pt x="171" y="357"/>
                  </a:cubicBezTo>
                  <a:cubicBezTo>
                    <a:pt x="264" y="357"/>
                    <a:pt x="326" y="279"/>
                    <a:pt x="342" y="171"/>
                  </a:cubicBezTo>
                  <a:cubicBezTo>
                    <a:pt x="342" y="78"/>
                    <a:pt x="264" y="0"/>
                    <a:pt x="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3903;p58">
              <a:extLst>
                <a:ext uri="{FF2B5EF4-FFF2-40B4-BE49-F238E27FC236}">
                  <a16:creationId xmlns:a16="http://schemas.microsoft.com/office/drawing/2014/main" id="{7C4ABB35-28EE-F479-8241-9A26E8FF56D4}"/>
                </a:ext>
              </a:extLst>
            </p:cNvPr>
            <p:cNvSpPr/>
            <p:nvPr/>
          </p:nvSpPr>
          <p:spPr>
            <a:xfrm>
              <a:off x="2460450" y="2134925"/>
              <a:ext cx="2350" cy="8575"/>
            </a:xfrm>
            <a:custGeom>
              <a:avLst/>
              <a:gdLst/>
              <a:ahLst/>
              <a:cxnLst/>
              <a:rect l="l" t="t" r="r" b="b"/>
              <a:pathLst>
                <a:path w="94" h="343" extrusionOk="0">
                  <a:moveTo>
                    <a:pt x="1" y="1"/>
                  </a:moveTo>
                  <a:lnTo>
                    <a:pt x="1" y="342"/>
                  </a:lnTo>
                  <a:lnTo>
                    <a:pt x="94" y="342"/>
                  </a:lnTo>
                  <a:lnTo>
                    <a:pt x="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3904;p58">
              <a:extLst>
                <a:ext uri="{FF2B5EF4-FFF2-40B4-BE49-F238E27FC236}">
                  <a16:creationId xmlns:a16="http://schemas.microsoft.com/office/drawing/2014/main" id="{275C3BC2-209D-1804-93F9-C772921B072F}"/>
                </a:ext>
              </a:extLst>
            </p:cNvPr>
            <p:cNvSpPr/>
            <p:nvPr/>
          </p:nvSpPr>
          <p:spPr>
            <a:xfrm>
              <a:off x="2361200" y="2141925"/>
              <a:ext cx="8550" cy="8925"/>
            </a:xfrm>
            <a:custGeom>
              <a:avLst/>
              <a:gdLst/>
              <a:ahLst/>
              <a:cxnLst/>
              <a:rect l="l" t="t" r="r" b="b"/>
              <a:pathLst>
                <a:path w="342" h="357" extrusionOk="0">
                  <a:moveTo>
                    <a:pt x="171" y="93"/>
                  </a:moveTo>
                  <a:cubicBezTo>
                    <a:pt x="218" y="93"/>
                    <a:pt x="249" y="140"/>
                    <a:pt x="249" y="171"/>
                  </a:cubicBezTo>
                  <a:cubicBezTo>
                    <a:pt x="249" y="217"/>
                    <a:pt x="218" y="248"/>
                    <a:pt x="171" y="248"/>
                  </a:cubicBezTo>
                  <a:cubicBezTo>
                    <a:pt x="140" y="248"/>
                    <a:pt x="93" y="217"/>
                    <a:pt x="93" y="171"/>
                  </a:cubicBezTo>
                  <a:cubicBezTo>
                    <a:pt x="93" y="140"/>
                    <a:pt x="140" y="93"/>
                    <a:pt x="171" y="93"/>
                  </a:cubicBezTo>
                  <a:close/>
                  <a:moveTo>
                    <a:pt x="171" y="0"/>
                  </a:moveTo>
                  <a:cubicBezTo>
                    <a:pt x="78" y="0"/>
                    <a:pt x="0" y="78"/>
                    <a:pt x="0" y="171"/>
                  </a:cubicBezTo>
                  <a:cubicBezTo>
                    <a:pt x="0" y="279"/>
                    <a:pt x="78" y="357"/>
                    <a:pt x="171" y="357"/>
                  </a:cubicBezTo>
                  <a:cubicBezTo>
                    <a:pt x="249" y="357"/>
                    <a:pt x="326" y="279"/>
                    <a:pt x="342" y="171"/>
                  </a:cubicBezTo>
                  <a:cubicBezTo>
                    <a:pt x="342" y="78"/>
                    <a:pt x="264" y="0"/>
                    <a:pt x="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3905;p58">
              <a:extLst>
                <a:ext uri="{FF2B5EF4-FFF2-40B4-BE49-F238E27FC236}">
                  <a16:creationId xmlns:a16="http://schemas.microsoft.com/office/drawing/2014/main" id="{59E78EFA-173D-1DB1-253F-DDFF85DA9ED5}"/>
                </a:ext>
              </a:extLst>
            </p:cNvPr>
            <p:cNvSpPr/>
            <p:nvPr/>
          </p:nvSpPr>
          <p:spPr>
            <a:xfrm>
              <a:off x="2363925" y="2134925"/>
              <a:ext cx="2725" cy="8575"/>
            </a:xfrm>
            <a:custGeom>
              <a:avLst/>
              <a:gdLst/>
              <a:ahLst/>
              <a:cxnLst/>
              <a:rect l="l" t="t" r="r" b="b"/>
              <a:pathLst>
                <a:path w="109" h="343" extrusionOk="0">
                  <a:moveTo>
                    <a:pt x="0" y="1"/>
                  </a:moveTo>
                  <a:lnTo>
                    <a:pt x="0" y="342"/>
                  </a:lnTo>
                  <a:lnTo>
                    <a:pt x="109" y="342"/>
                  </a:lnTo>
                  <a:lnTo>
                    <a:pt x="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3906;p58">
              <a:extLst>
                <a:ext uri="{FF2B5EF4-FFF2-40B4-BE49-F238E27FC236}">
                  <a16:creationId xmlns:a16="http://schemas.microsoft.com/office/drawing/2014/main" id="{2F3A8C0C-1CD3-BC5E-78F1-13F7AC15359A}"/>
                </a:ext>
              </a:extLst>
            </p:cNvPr>
            <p:cNvSpPr/>
            <p:nvPr/>
          </p:nvSpPr>
          <p:spPr>
            <a:xfrm>
              <a:off x="2002550" y="2562225"/>
              <a:ext cx="8550" cy="8550"/>
            </a:xfrm>
            <a:custGeom>
              <a:avLst/>
              <a:gdLst/>
              <a:ahLst/>
              <a:cxnLst/>
              <a:rect l="l" t="t" r="r" b="b"/>
              <a:pathLst>
                <a:path w="342" h="342" extrusionOk="0">
                  <a:moveTo>
                    <a:pt x="171" y="94"/>
                  </a:moveTo>
                  <a:cubicBezTo>
                    <a:pt x="217" y="94"/>
                    <a:pt x="248" y="140"/>
                    <a:pt x="248" y="171"/>
                  </a:cubicBezTo>
                  <a:cubicBezTo>
                    <a:pt x="248" y="218"/>
                    <a:pt x="217" y="249"/>
                    <a:pt x="171" y="249"/>
                  </a:cubicBezTo>
                  <a:cubicBezTo>
                    <a:pt x="140" y="249"/>
                    <a:pt x="93" y="218"/>
                    <a:pt x="93" y="171"/>
                  </a:cubicBezTo>
                  <a:cubicBezTo>
                    <a:pt x="93" y="140"/>
                    <a:pt x="140" y="94"/>
                    <a:pt x="171" y="94"/>
                  </a:cubicBezTo>
                  <a:close/>
                  <a:moveTo>
                    <a:pt x="171" y="0"/>
                  </a:moveTo>
                  <a:cubicBezTo>
                    <a:pt x="78" y="0"/>
                    <a:pt x="0" y="78"/>
                    <a:pt x="0" y="171"/>
                  </a:cubicBezTo>
                  <a:cubicBezTo>
                    <a:pt x="0" y="264"/>
                    <a:pt x="78" y="342"/>
                    <a:pt x="171" y="342"/>
                  </a:cubicBezTo>
                  <a:cubicBezTo>
                    <a:pt x="248" y="342"/>
                    <a:pt x="326" y="264"/>
                    <a:pt x="341" y="171"/>
                  </a:cubicBezTo>
                  <a:cubicBezTo>
                    <a:pt x="341" y="78"/>
                    <a:pt x="264" y="0"/>
                    <a:pt x="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3907;p58">
              <a:extLst>
                <a:ext uri="{FF2B5EF4-FFF2-40B4-BE49-F238E27FC236}">
                  <a16:creationId xmlns:a16="http://schemas.microsoft.com/office/drawing/2014/main" id="{BE3B9661-32E7-B3C0-ABC1-C232CF8B53F4}"/>
                </a:ext>
              </a:extLst>
            </p:cNvPr>
            <p:cNvSpPr/>
            <p:nvPr/>
          </p:nvSpPr>
          <p:spPr>
            <a:xfrm>
              <a:off x="2005250" y="2569975"/>
              <a:ext cx="2750" cy="8175"/>
            </a:xfrm>
            <a:custGeom>
              <a:avLst/>
              <a:gdLst/>
              <a:ahLst/>
              <a:cxnLst/>
              <a:rect l="l" t="t" r="r" b="b"/>
              <a:pathLst>
                <a:path w="110" h="327" extrusionOk="0">
                  <a:moveTo>
                    <a:pt x="1" y="1"/>
                  </a:moveTo>
                  <a:lnTo>
                    <a:pt x="1" y="326"/>
                  </a:lnTo>
                  <a:lnTo>
                    <a:pt x="109" y="326"/>
                  </a:lnTo>
                  <a:lnTo>
                    <a:pt x="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3908;p58">
              <a:extLst>
                <a:ext uri="{FF2B5EF4-FFF2-40B4-BE49-F238E27FC236}">
                  <a16:creationId xmlns:a16="http://schemas.microsoft.com/office/drawing/2014/main" id="{0516117A-89DE-E2B7-E252-DA4FAAA92CA3}"/>
                </a:ext>
              </a:extLst>
            </p:cNvPr>
            <p:cNvSpPr/>
            <p:nvPr/>
          </p:nvSpPr>
          <p:spPr>
            <a:xfrm>
              <a:off x="2013000" y="2562225"/>
              <a:ext cx="8950" cy="8550"/>
            </a:xfrm>
            <a:custGeom>
              <a:avLst/>
              <a:gdLst/>
              <a:ahLst/>
              <a:cxnLst/>
              <a:rect l="l" t="t" r="r" b="b"/>
              <a:pathLst>
                <a:path w="358" h="342" extrusionOk="0">
                  <a:moveTo>
                    <a:pt x="187" y="94"/>
                  </a:moveTo>
                  <a:cubicBezTo>
                    <a:pt x="218" y="94"/>
                    <a:pt x="264" y="140"/>
                    <a:pt x="264" y="171"/>
                  </a:cubicBezTo>
                  <a:cubicBezTo>
                    <a:pt x="264" y="218"/>
                    <a:pt x="218" y="249"/>
                    <a:pt x="187" y="249"/>
                  </a:cubicBezTo>
                  <a:cubicBezTo>
                    <a:pt x="140" y="249"/>
                    <a:pt x="109" y="218"/>
                    <a:pt x="109" y="171"/>
                  </a:cubicBezTo>
                  <a:cubicBezTo>
                    <a:pt x="109" y="140"/>
                    <a:pt x="140" y="94"/>
                    <a:pt x="187" y="94"/>
                  </a:cubicBezTo>
                  <a:close/>
                  <a:moveTo>
                    <a:pt x="187" y="0"/>
                  </a:moveTo>
                  <a:cubicBezTo>
                    <a:pt x="78" y="0"/>
                    <a:pt x="1" y="78"/>
                    <a:pt x="1" y="171"/>
                  </a:cubicBezTo>
                  <a:cubicBezTo>
                    <a:pt x="1" y="264"/>
                    <a:pt x="78" y="342"/>
                    <a:pt x="187" y="342"/>
                  </a:cubicBezTo>
                  <a:cubicBezTo>
                    <a:pt x="264" y="342"/>
                    <a:pt x="342" y="264"/>
                    <a:pt x="358" y="171"/>
                  </a:cubicBezTo>
                  <a:cubicBezTo>
                    <a:pt x="358" y="78"/>
                    <a:pt x="280"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3909;p58">
              <a:extLst>
                <a:ext uri="{FF2B5EF4-FFF2-40B4-BE49-F238E27FC236}">
                  <a16:creationId xmlns:a16="http://schemas.microsoft.com/office/drawing/2014/main" id="{C6F2040D-EB01-5BB9-47AD-E24141C29A38}"/>
                </a:ext>
              </a:extLst>
            </p:cNvPr>
            <p:cNvSpPr/>
            <p:nvPr/>
          </p:nvSpPr>
          <p:spPr>
            <a:xfrm>
              <a:off x="2016100" y="2569975"/>
              <a:ext cx="2350" cy="8175"/>
            </a:xfrm>
            <a:custGeom>
              <a:avLst/>
              <a:gdLst/>
              <a:ahLst/>
              <a:cxnLst/>
              <a:rect l="l" t="t" r="r" b="b"/>
              <a:pathLst>
                <a:path w="94" h="327" extrusionOk="0">
                  <a:moveTo>
                    <a:pt x="1" y="1"/>
                  </a:moveTo>
                  <a:lnTo>
                    <a:pt x="1" y="326"/>
                  </a:lnTo>
                  <a:lnTo>
                    <a:pt x="94" y="326"/>
                  </a:lnTo>
                  <a:lnTo>
                    <a:pt x="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910;p58">
              <a:extLst>
                <a:ext uri="{FF2B5EF4-FFF2-40B4-BE49-F238E27FC236}">
                  <a16:creationId xmlns:a16="http://schemas.microsoft.com/office/drawing/2014/main" id="{F14E03F4-2933-CCD1-1376-3C9A88EE09DA}"/>
                </a:ext>
              </a:extLst>
            </p:cNvPr>
            <p:cNvSpPr/>
            <p:nvPr/>
          </p:nvSpPr>
          <p:spPr>
            <a:xfrm>
              <a:off x="2023875" y="2562225"/>
              <a:ext cx="8550" cy="8550"/>
            </a:xfrm>
            <a:custGeom>
              <a:avLst/>
              <a:gdLst/>
              <a:ahLst/>
              <a:cxnLst/>
              <a:rect l="l" t="t" r="r" b="b"/>
              <a:pathLst>
                <a:path w="342" h="342" extrusionOk="0">
                  <a:moveTo>
                    <a:pt x="171" y="94"/>
                  </a:moveTo>
                  <a:cubicBezTo>
                    <a:pt x="217" y="94"/>
                    <a:pt x="248" y="140"/>
                    <a:pt x="248" y="171"/>
                  </a:cubicBezTo>
                  <a:cubicBezTo>
                    <a:pt x="248" y="218"/>
                    <a:pt x="217" y="249"/>
                    <a:pt x="171" y="249"/>
                  </a:cubicBezTo>
                  <a:cubicBezTo>
                    <a:pt x="140" y="249"/>
                    <a:pt x="93" y="218"/>
                    <a:pt x="93" y="171"/>
                  </a:cubicBezTo>
                  <a:cubicBezTo>
                    <a:pt x="93" y="140"/>
                    <a:pt x="140" y="94"/>
                    <a:pt x="171" y="94"/>
                  </a:cubicBezTo>
                  <a:close/>
                  <a:moveTo>
                    <a:pt x="171" y="0"/>
                  </a:moveTo>
                  <a:cubicBezTo>
                    <a:pt x="78" y="0"/>
                    <a:pt x="0" y="78"/>
                    <a:pt x="0" y="171"/>
                  </a:cubicBezTo>
                  <a:cubicBezTo>
                    <a:pt x="0" y="264"/>
                    <a:pt x="78" y="342"/>
                    <a:pt x="171" y="342"/>
                  </a:cubicBezTo>
                  <a:cubicBezTo>
                    <a:pt x="248" y="342"/>
                    <a:pt x="326" y="264"/>
                    <a:pt x="341" y="171"/>
                  </a:cubicBezTo>
                  <a:cubicBezTo>
                    <a:pt x="341" y="78"/>
                    <a:pt x="264" y="0"/>
                    <a:pt x="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911;p58">
              <a:extLst>
                <a:ext uri="{FF2B5EF4-FFF2-40B4-BE49-F238E27FC236}">
                  <a16:creationId xmlns:a16="http://schemas.microsoft.com/office/drawing/2014/main" id="{DFA6BC64-0D8B-B967-1C84-4D7F746D96B8}"/>
                </a:ext>
              </a:extLst>
            </p:cNvPr>
            <p:cNvSpPr/>
            <p:nvPr/>
          </p:nvSpPr>
          <p:spPr>
            <a:xfrm>
              <a:off x="2027350" y="2569975"/>
              <a:ext cx="2350" cy="8175"/>
            </a:xfrm>
            <a:custGeom>
              <a:avLst/>
              <a:gdLst/>
              <a:ahLst/>
              <a:cxnLst/>
              <a:rect l="l" t="t" r="r" b="b"/>
              <a:pathLst>
                <a:path w="94" h="327" extrusionOk="0">
                  <a:moveTo>
                    <a:pt x="1" y="1"/>
                  </a:moveTo>
                  <a:lnTo>
                    <a:pt x="1" y="326"/>
                  </a:lnTo>
                  <a:lnTo>
                    <a:pt x="94" y="326"/>
                  </a:lnTo>
                  <a:lnTo>
                    <a:pt x="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912;p58">
              <a:extLst>
                <a:ext uri="{FF2B5EF4-FFF2-40B4-BE49-F238E27FC236}">
                  <a16:creationId xmlns:a16="http://schemas.microsoft.com/office/drawing/2014/main" id="{9CECACDC-5F23-C3E4-AC94-5C1D52C88F44}"/>
                </a:ext>
              </a:extLst>
            </p:cNvPr>
            <p:cNvSpPr/>
            <p:nvPr/>
          </p:nvSpPr>
          <p:spPr>
            <a:xfrm>
              <a:off x="2034325" y="2562225"/>
              <a:ext cx="8950" cy="8550"/>
            </a:xfrm>
            <a:custGeom>
              <a:avLst/>
              <a:gdLst/>
              <a:ahLst/>
              <a:cxnLst/>
              <a:rect l="l" t="t" r="r" b="b"/>
              <a:pathLst>
                <a:path w="358" h="342" extrusionOk="0">
                  <a:moveTo>
                    <a:pt x="187" y="94"/>
                  </a:moveTo>
                  <a:cubicBezTo>
                    <a:pt x="218" y="94"/>
                    <a:pt x="265" y="140"/>
                    <a:pt x="265" y="171"/>
                  </a:cubicBezTo>
                  <a:cubicBezTo>
                    <a:pt x="265" y="218"/>
                    <a:pt x="218" y="249"/>
                    <a:pt x="187" y="249"/>
                  </a:cubicBezTo>
                  <a:cubicBezTo>
                    <a:pt x="140" y="249"/>
                    <a:pt x="109" y="218"/>
                    <a:pt x="109" y="171"/>
                  </a:cubicBezTo>
                  <a:cubicBezTo>
                    <a:pt x="109" y="140"/>
                    <a:pt x="140" y="94"/>
                    <a:pt x="187" y="94"/>
                  </a:cubicBezTo>
                  <a:close/>
                  <a:moveTo>
                    <a:pt x="187" y="0"/>
                  </a:moveTo>
                  <a:cubicBezTo>
                    <a:pt x="78" y="0"/>
                    <a:pt x="1" y="78"/>
                    <a:pt x="1" y="171"/>
                  </a:cubicBezTo>
                  <a:cubicBezTo>
                    <a:pt x="1" y="264"/>
                    <a:pt x="78" y="342"/>
                    <a:pt x="187" y="342"/>
                  </a:cubicBezTo>
                  <a:cubicBezTo>
                    <a:pt x="280" y="342"/>
                    <a:pt x="358" y="264"/>
                    <a:pt x="358" y="171"/>
                  </a:cubicBezTo>
                  <a:cubicBezTo>
                    <a:pt x="358" y="78"/>
                    <a:pt x="280"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3913;p58">
              <a:extLst>
                <a:ext uri="{FF2B5EF4-FFF2-40B4-BE49-F238E27FC236}">
                  <a16:creationId xmlns:a16="http://schemas.microsoft.com/office/drawing/2014/main" id="{86D0484B-B9F1-C06F-6C2D-629313E0E03C}"/>
                </a:ext>
              </a:extLst>
            </p:cNvPr>
            <p:cNvSpPr/>
            <p:nvPr/>
          </p:nvSpPr>
          <p:spPr>
            <a:xfrm>
              <a:off x="2037825" y="2569975"/>
              <a:ext cx="2350" cy="8175"/>
            </a:xfrm>
            <a:custGeom>
              <a:avLst/>
              <a:gdLst/>
              <a:ahLst/>
              <a:cxnLst/>
              <a:rect l="l" t="t" r="r" b="b"/>
              <a:pathLst>
                <a:path w="94" h="327" extrusionOk="0">
                  <a:moveTo>
                    <a:pt x="0" y="1"/>
                  </a:moveTo>
                  <a:lnTo>
                    <a:pt x="0" y="326"/>
                  </a:lnTo>
                  <a:lnTo>
                    <a:pt x="94" y="326"/>
                  </a:lnTo>
                  <a:lnTo>
                    <a:pt x="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914;p58">
              <a:extLst>
                <a:ext uri="{FF2B5EF4-FFF2-40B4-BE49-F238E27FC236}">
                  <a16:creationId xmlns:a16="http://schemas.microsoft.com/office/drawing/2014/main" id="{B79B8065-26DC-C996-B02C-CF07D13CA589}"/>
                </a:ext>
              </a:extLst>
            </p:cNvPr>
            <p:cNvSpPr/>
            <p:nvPr/>
          </p:nvSpPr>
          <p:spPr>
            <a:xfrm>
              <a:off x="2045200" y="2562225"/>
              <a:ext cx="8550" cy="8550"/>
            </a:xfrm>
            <a:custGeom>
              <a:avLst/>
              <a:gdLst/>
              <a:ahLst/>
              <a:cxnLst/>
              <a:rect l="l" t="t" r="r" b="b"/>
              <a:pathLst>
                <a:path w="342" h="342" extrusionOk="0">
                  <a:moveTo>
                    <a:pt x="171" y="94"/>
                  </a:moveTo>
                  <a:cubicBezTo>
                    <a:pt x="217" y="94"/>
                    <a:pt x="248" y="140"/>
                    <a:pt x="248" y="171"/>
                  </a:cubicBezTo>
                  <a:cubicBezTo>
                    <a:pt x="248" y="218"/>
                    <a:pt x="217" y="249"/>
                    <a:pt x="171" y="249"/>
                  </a:cubicBezTo>
                  <a:cubicBezTo>
                    <a:pt x="124" y="249"/>
                    <a:pt x="93" y="218"/>
                    <a:pt x="93" y="171"/>
                  </a:cubicBezTo>
                  <a:cubicBezTo>
                    <a:pt x="93" y="140"/>
                    <a:pt x="140" y="94"/>
                    <a:pt x="171" y="94"/>
                  </a:cubicBezTo>
                  <a:close/>
                  <a:moveTo>
                    <a:pt x="171" y="0"/>
                  </a:moveTo>
                  <a:cubicBezTo>
                    <a:pt x="78" y="0"/>
                    <a:pt x="0" y="78"/>
                    <a:pt x="0" y="171"/>
                  </a:cubicBezTo>
                  <a:cubicBezTo>
                    <a:pt x="0" y="264"/>
                    <a:pt x="78" y="342"/>
                    <a:pt x="171" y="342"/>
                  </a:cubicBezTo>
                  <a:cubicBezTo>
                    <a:pt x="264" y="342"/>
                    <a:pt x="341" y="264"/>
                    <a:pt x="341" y="171"/>
                  </a:cubicBezTo>
                  <a:cubicBezTo>
                    <a:pt x="341" y="78"/>
                    <a:pt x="264" y="0"/>
                    <a:pt x="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915;p58">
              <a:extLst>
                <a:ext uri="{FF2B5EF4-FFF2-40B4-BE49-F238E27FC236}">
                  <a16:creationId xmlns:a16="http://schemas.microsoft.com/office/drawing/2014/main" id="{AFE7DACA-6C74-CD49-53AE-1692F2F38D9D}"/>
                </a:ext>
              </a:extLst>
            </p:cNvPr>
            <p:cNvSpPr/>
            <p:nvPr/>
          </p:nvSpPr>
          <p:spPr>
            <a:xfrm>
              <a:off x="2048675" y="2569975"/>
              <a:ext cx="2350" cy="8175"/>
            </a:xfrm>
            <a:custGeom>
              <a:avLst/>
              <a:gdLst/>
              <a:ahLst/>
              <a:cxnLst/>
              <a:rect l="l" t="t" r="r" b="b"/>
              <a:pathLst>
                <a:path w="94" h="327" extrusionOk="0">
                  <a:moveTo>
                    <a:pt x="1" y="1"/>
                  </a:moveTo>
                  <a:lnTo>
                    <a:pt x="1" y="326"/>
                  </a:lnTo>
                  <a:lnTo>
                    <a:pt x="94" y="326"/>
                  </a:lnTo>
                  <a:lnTo>
                    <a:pt x="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3916;p58">
              <a:extLst>
                <a:ext uri="{FF2B5EF4-FFF2-40B4-BE49-F238E27FC236}">
                  <a16:creationId xmlns:a16="http://schemas.microsoft.com/office/drawing/2014/main" id="{F9AC1732-6C10-053B-1A93-EB978597A23A}"/>
                </a:ext>
              </a:extLst>
            </p:cNvPr>
            <p:cNvSpPr/>
            <p:nvPr/>
          </p:nvSpPr>
          <p:spPr>
            <a:xfrm>
              <a:off x="2055650" y="2562225"/>
              <a:ext cx="8950" cy="8550"/>
            </a:xfrm>
            <a:custGeom>
              <a:avLst/>
              <a:gdLst/>
              <a:ahLst/>
              <a:cxnLst/>
              <a:rect l="l" t="t" r="r" b="b"/>
              <a:pathLst>
                <a:path w="358" h="342" extrusionOk="0">
                  <a:moveTo>
                    <a:pt x="187" y="94"/>
                  </a:moveTo>
                  <a:cubicBezTo>
                    <a:pt x="218" y="94"/>
                    <a:pt x="265" y="140"/>
                    <a:pt x="265" y="171"/>
                  </a:cubicBezTo>
                  <a:cubicBezTo>
                    <a:pt x="265" y="218"/>
                    <a:pt x="218" y="249"/>
                    <a:pt x="187" y="249"/>
                  </a:cubicBezTo>
                  <a:cubicBezTo>
                    <a:pt x="140" y="249"/>
                    <a:pt x="109" y="218"/>
                    <a:pt x="109" y="171"/>
                  </a:cubicBezTo>
                  <a:cubicBezTo>
                    <a:pt x="109" y="140"/>
                    <a:pt x="140" y="94"/>
                    <a:pt x="187" y="94"/>
                  </a:cubicBezTo>
                  <a:close/>
                  <a:moveTo>
                    <a:pt x="187" y="0"/>
                  </a:moveTo>
                  <a:cubicBezTo>
                    <a:pt x="78" y="0"/>
                    <a:pt x="1" y="78"/>
                    <a:pt x="1" y="171"/>
                  </a:cubicBezTo>
                  <a:cubicBezTo>
                    <a:pt x="1" y="264"/>
                    <a:pt x="78" y="342"/>
                    <a:pt x="187" y="342"/>
                  </a:cubicBezTo>
                  <a:cubicBezTo>
                    <a:pt x="280" y="342"/>
                    <a:pt x="358" y="264"/>
                    <a:pt x="358" y="171"/>
                  </a:cubicBezTo>
                  <a:cubicBezTo>
                    <a:pt x="358" y="78"/>
                    <a:pt x="280"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917;p58">
              <a:extLst>
                <a:ext uri="{FF2B5EF4-FFF2-40B4-BE49-F238E27FC236}">
                  <a16:creationId xmlns:a16="http://schemas.microsoft.com/office/drawing/2014/main" id="{3687C0BA-66BE-5D7D-BA3C-F389A1E5FC68}"/>
                </a:ext>
              </a:extLst>
            </p:cNvPr>
            <p:cNvSpPr/>
            <p:nvPr/>
          </p:nvSpPr>
          <p:spPr>
            <a:xfrm>
              <a:off x="2059150" y="2569975"/>
              <a:ext cx="2350" cy="8175"/>
            </a:xfrm>
            <a:custGeom>
              <a:avLst/>
              <a:gdLst/>
              <a:ahLst/>
              <a:cxnLst/>
              <a:rect l="l" t="t" r="r" b="b"/>
              <a:pathLst>
                <a:path w="94" h="327" extrusionOk="0">
                  <a:moveTo>
                    <a:pt x="0" y="1"/>
                  </a:moveTo>
                  <a:lnTo>
                    <a:pt x="0" y="326"/>
                  </a:lnTo>
                  <a:lnTo>
                    <a:pt x="94" y="326"/>
                  </a:lnTo>
                  <a:lnTo>
                    <a:pt x="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918;p58">
              <a:extLst>
                <a:ext uri="{FF2B5EF4-FFF2-40B4-BE49-F238E27FC236}">
                  <a16:creationId xmlns:a16="http://schemas.microsoft.com/office/drawing/2014/main" id="{A777FA6C-5CE1-384F-11E3-9ECB1173D0D1}"/>
                </a:ext>
              </a:extLst>
            </p:cNvPr>
            <p:cNvSpPr/>
            <p:nvPr/>
          </p:nvSpPr>
          <p:spPr>
            <a:xfrm>
              <a:off x="2349950" y="2141925"/>
              <a:ext cx="8950" cy="8925"/>
            </a:xfrm>
            <a:custGeom>
              <a:avLst/>
              <a:gdLst/>
              <a:ahLst/>
              <a:cxnLst/>
              <a:rect l="l" t="t" r="r" b="b"/>
              <a:pathLst>
                <a:path w="358" h="357" extrusionOk="0">
                  <a:moveTo>
                    <a:pt x="171" y="93"/>
                  </a:moveTo>
                  <a:cubicBezTo>
                    <a:pt x="233" y="93"/>
                    <a:pt x="280" y="140"/>
                    <a:pt x="249" y="171"/>
                  </a:cubicBezTo>
                  <a:cubicBezTo>
                    <a:pt x="249" y="217"/>
                    <a:pt x="218" y="248"/>
                    <a:pt x="171" y="248"/>
                  </a:cubicBezTo>
                  <a:cubicBezTo>
                    <a:pt x="140" y="248"/>
                    <a:pt x="94" y="217"/>
                    <a:pt x="94" y="171"/>
                  </a:cubicBezTo>
                  <a:cubicBezTo>
                    <a:pt x="94" y="140"/>
                    <a:pt x="140" y="93"/>
                    <a:pt x="171" y="93"/>
                  </a:cubicBezTo>
                  <a:close/>
                  <a:moveTo>
                    <a:pt x="171" y="0"/>
                  </a:moveTo>
                  <a:cubicBezTo>
                    <a:pt x="78" y="0"/>
                    <a:pt x="1" y="78"/>
                    <a:pt x="1" y="171"/>
                  </a:cubicBezTo>
                  <a:cubicBezTo>
                    <a:pt x="1" y="279"/>
                    <a:pt x="78" y="357"/>
                    <a:pt x="171" y="357"/>
                  </a:cubicBezTo>
                  <a:cubicBezTo>
                    <a:pt x="280" y="357"/>
                    <a:pt x="357" y="279"/>
                    <a:pt x="357" y="171"/>
                  </a:cubicBezTo>
                  <a:cubicBezTo>
                    <a:pt x="357" y="78"/>
                    <a:pt x="280" y="0"/>
                    <a:pt x="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919;p58">
              <a:extLst>
                <a:ext uri="{FF2B5EF4-FFF2-40B4-BE49-F238E27FC236}">
                  <a16:creationId xmlns:a16="http://schemas.microsoft.com/office/drawing/2014/main" id="{E947ED51-A00D-9D01-0972-BF788AE021BB}"/>
                </a:ext>
              </a:extLst>
            </p:cNvPr>
            <p:cNvSpPr/>
            <p:nvPr/>
          </p:nvSpPr>
          <p:spPr>
            <a:xfrm>
              <a:off x="2353450" y="2134925"/>
              <a:ext cx="2350" cy="8575"/>
            </a:xfrm>
            <a:custGeom>
              <a:avLst/>
              <a:gdLst/>
              <a:ahLst/>
              <a:cxnLst/>
              <a:rect l="l" t="t" r="r" b="b"/>
              <a:pathLst>
                <a:path w="94" h="343" extrusionOk="0">
                  <a:moveTo>
                    <a:pt x="0" y="1"/>
                  </a:moveTo>
                  <a:lnTo>
                    <a:pt x="0" y="342"/>
                  </a:lnTo>
                  <a:lnTo>
                    <a:pt x="93" y="342"/>
                  </a:lnTo>
                  <a:lnTo>
                    <a:pt x="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3920;p58">
              <a:extLst>
                <a:ext uri="{FF2B5EF4-FFF2-40B4-BE49-F238E27FC236}">
                  <a16:creationId xmlns:a16="http://schemas.microsoft.com/office/drawing/2014/main" id="{ED6C049C-68BD-DA7B-D0B3-9DE7219CC1C9}"/>
                </a:ext>
              </a:extLst>
            </p:cNvPr>
            <p:cNvSpPr/>
            <p:nvPr/>
          </p:nvSpPr>
          <p:spPr>
            <a:xfrm>
              <a:off x="2339475" y="2141925"/>
              <a:ext cx="8575" cy="8925"/>
            </a:xfrm>
            <a:custGeom>
              <a:avLst/>
              <a:gdLst/>
              <a:ahLst/>
              <a:cxnLst/>
              <a:rect l="l" t="t" r="r" b="b"/>
              <a:pathLst>
                <a:path w="343" h="357" extrusionOk="0">
                  <a:moveTo>
                    <a:pt x="172" y="93"/>
                  </a:moveTo>
                  <a:cubicBezTo>
                    <a:pt x="234" y="93"/>
                    <a:pt x="249" y="140"/>
                    <a:pt x="249" y="171"/>
                  </a:cubicBezTo>
                  <a:cubicBezTo>
                    <a:pt x="249" y="217"/>
                    <a:pt x="203" y="248"/>
                    <a:pt x="172" y="248"/>
                  </a:cubicBezTo>
                  <a:cubicBezTo>
                    <a:pt x="125" y="248"/>
                    <a:pt x="94" y="217"/>
                    <a:pt x="94" y="171"/>
                  </a:cubicBezTo>
                  <a:cubicBezTo>
                    <a:pt x="94" y="140"/>
                    <a:pt x="125" y="93"/>
                    <a:pt x="172" y="93"/>
                  </a:cubicBezTo>
                  <a:close/>
                  <a:moveTo>
                    <a:pt x="172" y="0"/>
                  </a:moveTo>
                  <a:cubicBezTo>
                    <a:pt x="78" y="0"/>
                    <a:pt x="1" y="78"/>
                    <a:pt x="1" y="171"/>
                  </a:cubicBezTo>
                  <a:cubicBezTo>
                    <a:pt x="1" y="279"/>
                    <a:pt x="78" y="357"/>
                    <a:pt x="172" y="357"/>
                  </a:cubicBezTo>
                  <a:cubicBezTo>
                    <a:pt x="265" y="357"/>
                    <a:pt x="342" y="279"/>
                    <a:pt x="342" y="171"/>
                  </a:cubicBezTo>
                  <a:cubicBezTo>
                    <a:pt x="342" y="78"/>
                    <a:pt x="265"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921;p58">
              <a:extLst>
                <a:ext uri="{FF2B5EF4-FFF2-40B4-BE49-F238E27FC236}">
                  <a16:creationId xmlns:a16="http://schemas.microsoft.com/office/drawing/2014/main" id="{09582BF9-8C04-AC31-EA68-DD5C4C6C8730}"/>
                </a:ext>
              </a:extLst>
            </p:cNvPr>
            <p:cNvSpPr/>
            <p:nvPr/>
          </p:nvSpPr>
          <p:spPr>
            <a:xfrm>
              <a:off x="2342575" y="2134925"/>
              <a:ext cx="2375" cy="8575"/>
            </a:xfrm>
            <a:custGeom>
              <a:avLst/>
              <a:gdLst/>
              <a:ahLst/>
              <a:cxnLst/>
              <a:rect l="l" t="t" r="r" b="b"/>
              <a:pathLst>
                <a:path w="95" h="343" extrusionOk="0">
                  <a:moveTo>
                    <a:pt x="1" y="1"/>
                  </a:moveTo>
                  <a:lnTo>
                    <a:pt x="1" y="342"/>
                  </a:lnTo>
                  <a:lnTo>
                    <a:pt x="94" y="342"/>
                  </a:lnTo>
                  <a:lnTo>
                    <a:pt x="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922;p58">
              <a:extLst>
                <a:ext uri="{FF2B5EF4-FFF2-40B4-BE49-F238E27FC236}">
                  <a16:creationId xmlns:a16="http://schemas.microsoft.com/office/drawing/2014/main" id="{98FCF16F-701E-FA6E-D82B-723CF9B9F92C}"/>
                </a:ext>
              </a:extLst>
            </p:cNvPr>
            <p:cNvSpPr/>
            <p:nvPr/>
          </p:nvSpPr>
          <p:spPr>
            <a:xfrm>
              <a:off x="2328625" y="2141925"/>
              <a:ext cx="8950" cy="8925"/>
            </a:xfrm>
            <a:custGeom>
              <a:avLst/>
              <a:gdLst/>
              <a:ahLst/>
              <a:cxnLst/>
              <a:rect l="l" t="t" r="r" b="b"/>
              <a:pathLst>
                <a:path w="358" h="357" extrusionOk="0">
                  <a:moveTo>
                    <a:pt x="171" y="93"/>
                  </a:moveTo>
                  <a:cubicBezTo>
                    <a:pt x="218" y="93"/>
                    <a:pt x="249" y="140"/>
                    <a:pt x="249" y="171"/>
                  </a:cubicBezTo>
                  <a:cubicBezTo>
                    <a:pt x="249" y="217"/>
                    <a:pt x="218" y="248"/>
                    <a:pt x="171" y="248"/>
                  </a:cubicBezTo>
                  <a:cubicBezTo>
                    <a:pt x="140" y="248"/>
                    <a:pt x="94" y="217"/>
                    <a:pt x="94" y="171"/>
                  </a:cubicBezTo>
                  <a:cubicBezTo>
                    <a:pt x="94" y="140"/>
                    <a:pt x="140" y="93"/>
                    <a:pt x="171" y="93"/>
                  </a:cubicBezTo>
                  <a:close/>
                  <a:moveTo>
                    <a:pt x="171" y="0"/>
                  </a:moveTo>
                  <a:cubicBezTo>
                    <a:pt x="78" y="0"/>
                    <a:pt x="1" y="78"/>
                    <a:pt x="1" y="171"/>
                  </a:cubicBezTo>
                  <a:cubicBezTo>
                    <a:pt x="1" y="279"/>
                    <a:pt x="78" y="357"/>
                    <a:pt x="171" y="357"/>
                  </a:cubicBezTo>
                  <a:cubicBezTo>
                    <a:pt x="280" y="357"/>
                    <a:pt x="357" y="279"/>
                    <a:pt x="357" y="171"/>
                  </a:cubicBezTo>
                  <a:cubicBezTo>
                    <a:pt x="357" y="78"/>
                    <a:pt x="280" y="0"/>
                    <a:pt x="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3923;p58">
              <a:extLst>
                <a:ext uri="{FF2B5EF4-FFF2-40B4-BE49-F238E27FC236}">
                  <a16:creationId xmlns:a16="http://schemas.microsoft.com/office/drawing/2014/main" id="{E9294D07-92BF-4E0D-FD72-23C46DC27FBB}"/>
                </a:ext>
              </a:extLst>
            </p:cNvPr>
            <p:cNvSpPr/>
            <p:nvPr/>
          </p:nvSpPr>
          <p:spPr>
            <a:xfrm>
              <a:off x="2332125" y="2134925"/>
              <a:ext cx="2350" cy="8575"/>
            </a:xfrm>
            <a:custGeom>
              <a:avLst/>
              <a:gdLst/>
              <a:ahLst/>
              <a:cxnLst/>
              <a:rect l="l" t="t" r="r" b="b"/>
              <a:pathLst>
                <a:path w="94" h="343" extrusionOk="0">
                  <a:moveTo>
                    <a:pt x="0" y="1"/>
                  </a:moveTo>
                  <a:lnTo>
                    <a:pt x="0" y="342"/>
                  </a:lnTo>
                  <a:lnTo>
                    <a:pt x="93" y="342"/>
                  </a:lnTo>
                  <a:lnTo>
                    <a:pt x="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 name="Google Shape;3924;p58">
              <a:extLst>
                <a:ext uri="{FF2B5EF4-FFF2-40B4-BE49-F238E27FC236}">
                  <a16:creationId xmlns:a16="http://schemas.microsoft.com/office/drawing/2014/main" id="{44AD24DA-39E9-187E-BFC9-9074A9632EBD}"/>
                </a:ext>
              </a:extLst>
            </p:cNvPr>
            <p:cNvSpPr/>
            <p:nvPr/>
          </p:nvSpPr>
          <p:spPr>
            <a:xfrm>
              <a:off x="2425175" y="2141925"/>
              <a:ext cx="8550" cy="8925"/>
            </a:xfrm>
            <a:custGeom>
              <a:avLst/>
              <a:gdLst/>
              <a:ahLst/>
              <a:cxnLst/>
              <a:rect l="l" t="t" r="r" b="b"/>
              <a:pathLst>
                <a:path w="342" h="357" extrusionOk="0">
                  <a:moveTo>
                    <a:pt x="171" y="93"/>
                  </a:moveTo>
                  <a:cubicBezTo>
                    <a:pt x="233" y="93"/>
                    <a:pt x="249" y="140"/>
                    <a:pt x="249" y="171"/>
                  </a:cubicBezTo>
                  <a:cubicBezTo>
                    <a:pt x="249" y="217"/>
                    <a:pt x="218" y="248"/>
                    <a:pt x="171" y="248"/>
                  </a:cubicBezTo>
                  <a:cubicBezTo>
                    <a:pt x="125" y="248"/>
                    <a:pt x="94" y="217"/>
                    <a:pt x="94" y="171"/>
                  </a:cubicBezTo>
                  <a:cubicBezTo>
                    <a:pt x="94" y="140"/>
                    <a:pt x="140" y="93"/>
                    <a:pt x="171" y="93"/>
                  </a:cubicBezTo>
                  <a:close/>
                  <a:moveTo>
                    <a:pt x="171" y="0"/>
                  </a:moveTo>
                  <a:cubicBezTo>
                    <a:pt x="78" y="0"/>
                    <a:pt x="1" y="78"/>
                    <a:pt x="1" y="171"/>
                  </a:cubicBezTo>
                  <a:cubicBezTo>
                    <a:pt x="1" y="279"/>
                    <a:pt x="78" y="357"/>
                    <a:pt x="171" y="357"/>
                  </a:cubicBezTo>
                  <a:cubicBezTo>
                    <a:pt x="264" y="357"/>
                    <a:pt x="342" y="279"/>
                    <a:pt x="342" y="171"/>
                  </a:cubicBezTo>
                  <a:cubicBezTo>
                    <a:pt x="342" y="78"/>
                    <a:pt x="264" y="0"/>
                    <a:pt x="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 name="Google Shape;3925;p58">
              <a:extLst>
                <a:ext uri="{FF2B5EF4-FFF2-40B4-BE49-F238E27FC236}">
                  <a16:creationId xmlns:a16="http://schemas.microsoft.com/office/drawing/2014/main" id="{7A7553F3-1558-B203-0799-A0C46979A33D}"/>
                </a:ext>
              </a:extLst>
            </p:cNvPr>
            <p:cNvSpPr/>
            <p:nvPr/>
          </p:nvSpPr>
          <p:spPr>
            <a:xfrm>
              <a:off x="2428275" y="2134925"/>
              <a:ext cx="2750" cy="8575"/>
            </a:xfrm>
            <a:custGeom>
              <a:avLst/>
              <a:gdLst/>
              <a:ahLst/>
              <a:cxnLst/>
              <a:rect l="l" t="t" r="r" b="b"/>
              <a:pathLst>
                <a:path w="110" h="343" extrusionOk="0">
                  <a:moveTo>
                    <a:pt x="1" y="1"/>
                  </a:moveTo>
                  <a:lnTo>
                    <a:pt x="1" y="342"/>
                  </a:lnTo>
                  <a:lnTo>
                    <a:pt x="109" y="342"/>
                  </a:lnTo>
                  <a:lnTo>
                    <a:pt x="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 name="Google Shape;3926;p58">
              <a:extLst>
                <a:ext uri="{FF2B5EF4-FFF2-40B4-BE49-F238E27FC236}">
                  <a16:creationId xmlns:a16="http://schemas.microsoft.com/office/drawing/2014/main" id="{51BD5DF9-F828-F756-73F2-38A1A6268AFA}"/>
                </a:ext>
              </a:extLst>
            </p:cNvPr>
            <p:cNvSpPr/>
            <p:nvPr/>
          </p:nvSpPr>
          <p:spPr>
            <a:xfrm>
              <a:off x="2414325" y="2141925"/>
              <a:ext cx="8925" cy="8925"/>
            </a:xfrm>
            <a:custGeom>
              <a:avLst/>
              <a:gdLst/>
              <a:ahLst/>
              <a:cxnLst/>
              <a:rect l="l" t="t" r="r" b="b"/>
              <a:pathLst>
                <a:path w="357" h="357" extrusionOk="0">
                  <a:moveTo>
                    <a:pt x="186" y="93"/>
                  </a:moveTo>
                  <a:cubicBezTo>
                    <a:pt x="217" y="93"/>
                    <a:pt x="264" y="140"/>
                    <a:pt x="264" y="171"/>
                  </a:cubicBezTo>
                  <a:cubicBezTo>
                    <a:pt x="264" y="217"/>
                    <a:pt x="217" y="248"/>
                    <a:pt x="186" y="248"/>
                  </a:cubicBezTo>
                  <a:cubicBezTo>
                    <a:pt x="140" y="248"/>
                    <a:pt x="109" y="217"/>
                    <a:pt x="109" y="171"/>
                  </a:cubicBezTo>
                  <a:cubicBezTo>
                    <a:pt x="109" y="140"/>
                    <a:pt x="140" y="93"/>
                    <a:pt x="186" y="93"/>
                  </a:cubicBezTo>
                  <a:close/>
                  <a:moveTo>
                    <a:pt x="186" y="0"/>
                  </a:moveTo>
                  <a:cubicBezTo>
                    <a:pt x="78" y="0"/>
                    <a:pt x="0" y="78"/>
                    <a:pt x="0" y="171"/>
                  </a:cubicBezTo>
                  <a:cubicBezTo>
                    <a:pt x="0" y="279"/>
                    <a:pt x="78" y="357"/>
                    <a:pt x="186" y="357"/>
                  </a:cubicBezTo>
                  <a:cubicBezTo>
                    <a:pt x="279" y="357"/>
                    <a:pt x="357" y="279"/>
                    <a:pt x="357" y="171"/>
                  </a:cubicBezTo>
                  <a:cubicBezTo>
                    <a:pt x="357" y="78"/>
                    <a:pt x="279"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7" name="Google Shape;3927;p58">
              <a:extLst>
                <a:ext uri="{FF2B5EF4-FFF2-40B4-BE49-F238E27FC236}">
                  <a16:creationId xmlns:a16="http://schemas.microsoft.com/office/drawing/2014/main" id="{54AA9237-92F2-9852-C2C9-D171F5E7EF68}"/>
                </a:ext>
              </a:extLst>
            </p:cNvPr>
            <p:cNvSpPr/>
            <p:nvPr/>
          </p:nvSpPr>
          <p:spPr>
            <a:xfrm>
              <a:off x="2417800" y="2134925"/>
              <a:ext cx="2350" cy="8575"/>
            </a:xfrm>
            <a:custGeom>
              <a:avLst/>
              <a:gdLst/>
              <a:ahLst/>
              <a:cxnLst/>
              <a:rect l="l" t="t" r="r" b="b"/>
              <a:pathLst>
                <a:path w="94" h="343" extrusionOk="0">
                  <a:moveTo>
                    <a:pt x="1" y="1"/>
                  </a:moveTo>
                  <a:lnTo>
                    <a:pt x="1" y="342"/>
                  </a:lnTo>
                  <a:lnTo>
                    <a:pt x="94" y="342"/>
                  </a:lnTo>
                  <a:lnTo>
                    <a:pt x="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3928;p58">
              <a:extLst>
                <a:ext uri="{FF2B5EF4-FFF2-40B4-BE49-F238E27FC236}">
                  <a16:creationId xmlns:a16="http://schemas.microsoft.com/office/drawing/2014/main" id="{4AAA6BB2-7723-F6A5-97AF-34BDD1088F97}"/>
                </a:ext>
              </a:extLst>
            </p:cNvPr>
            <p:cNvSpPr/>
            <p:nvPr/>
          </p:nvSpPr>
          <p:spPr>
            <a:xfrm>
              <a:off x="2403850" y="2141925"/>
              <a:ext cx="8550" cy="8925"/>
            </a:xfrm>
            <a:custGeom>
              <a:avLst/>
              <a:gdLst/>
              <a:ahLst/>
              <a:cxnLst/>
              <a:rect l="l" t="t" r="r" b="b"/>
              <a:pathLst>
                <a:path w="342" h="357" extrusionOk="0">
                  <a:moveTo>
                    <a:pt x="171" y="93"/>
                  </a:moveTo>
                  <a:cubicBezTo>
                    <a:pt x="218" y="93"/>
                    <a:pt x="249" y="140"/>
                    <a:pt x="249" y="171"/>
                  </a:cubicBezTo>
                  <a:cubicBezTo>
                    <a:pt x="249" y="217"/>
                    <a:pt x="202" y="248"/>
                    <a:pt x="171" y="248"/>
                  </a:cubicBezTo>
                  <a:cubicBezTo>
                    <a:pt x="125" y="248"/>
                    <a:pt x="94" y="217"/>
                    <a:pt x="94" y="171"/>
                  </a:cubicBezTo>
                  <a:cubicBezTo>
                    <a:pt x="94" y="140"/>
                    <a:pt x="140" y="93"/>
                    <a:pt x="171" y="93"/>
                  </a:cubicBezTo>
                  <a:close/>
                  <a:moveTo>
                    <a:pt x="171" y="0"/>
                  </a:moveTo>
                  <a:cubicBezTo>
                    <a:pt x="78" y="0"/>
                    <a:pt x="0" y="78"/>
                    <a:pt x="0" y="171"/>
                  </a:cubicBezTo>
                  <a:cubicBezTo>
                    <a:pt x="0" y="279"/>
                    <a:pt x="78" y="357"/>
                    <a:pt x="171" y="357"/>
                  </a:cubicBezTo>
                  <a:cubicBezTo>
                    <a:pt x="264" y="357"/>
                    <a:pt x="342" y="279"/>
                    <a:pt x="342" y="171"/>
                  </a:cubicBezTo>
                  <a:cubicBezTo>
                    <a:pt x="342" y="78"/>
                    <a:pt x="264" y="0"/>
                    <a:pt x="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 name="Google Shape;3929;p58">
              <a:extLst>
                <a:ext uri="{FF2B5EF4-FFF2-40B4-BE49-F238E27FC236}">
                  <a16:creationId xmlns:a16="http://schemas.microsoft.com/office/drawing/2014/main" id="{F1AA766B-CFAC-7F9B-5663-4AF5E562CFC5}"/>
                </a:ext>
              </a:extLst>
            </p:cNvPr>
            <p:cNvSpPr/>
            <p:nvPr/>
          </p:nvSpPr>
          <p:spPr>
            <a:xfrm>
              <a:off x="2407350" y="2134925"/>
              <a:ext cx="2350" cy="8575"/>
            </a:xfrm>
            <a:custGeom>
              <a:avLst/>
              <a:gdLst/>
              <a:ahLst/>
              <a:cxnLst/>
              <a:rect l="l" t="t" r="r" b="b"/>
              <a:pathLst>
                <a:path w="94" h="343" extrusionOk="0">
                  <a:moveTo>
                    <a:pt x="0" y="1"/>
                  </a:moveTo>
                  <a:lnTo>
                    <a:pt x="0" y="342"/>
                  </a:lnTo>
                  <a:lnTo>
                    <a:pt x="93" y="342"/>
                  </a:lnTo>
                  <a:lnTo>
                    <a:pt x="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930;p58">
              <a:extLst>
                <a:ext uri="{FF2B5EF4-FFF2-40B4-BE49-F238E27FC236}">
                  <a16:creationId xmlns:a16="http://schemas.microsoft.com/office/drawing/2014/main" id="{B60A6BDE-668D-818E-1AA0-EACD83F372C8}"/>
                </a:ext>
              </a:extLst>
            </p:cNvPr>
            <p:cNvSpPr/>
            <p:nvPr/>
          </p:nvSpPr>
          <p:spPr>
            <a:xfrm>
              <a:off x="2393000" y="2141925"/>
              <a:ext cx="8925" cy="8925"/>
            </a:xfrm>
            <a:custGeom>
              <a:avLst/>
              <a:gdLst/>
              <a:ahLst/>
              <a:cxnLst/>
              <a:rect l="l" t="t" r="r" b="b"/>
              <a:pathLst>
                <a:path w="357" h="357" extrusionOk="0">
                  <a:moveTo>
                    <a:pt x="186" y="93"/>
                  </a:moveTo>
                  <a:cubicBezTo>
                    <a:pt x="217" y="93"/>
                    <a:pt x="264" y="140"/>
                    <a:pt x="264" y="171"/>
                  </a:cubicBezTo>
                  <a:cubicBezTo>
                    <a:pt x="264" y="217"/>
                    <a:pt x="217" y="248"/>
                    <a:pt x="186" y="248"/>
                  </a:cubicBezTo>
                  <a:cubicBezTo>
                    <a:pt x="140" y="248"/>
                    <a:pt x="109" y="217"/>
                    <a:pt x="109" y="171"/>
                  </a:cubicBezTo>
                  <a:cubicBezTo>
                    <a:pt x="109" y="140"/>
                    <a:pt x="140" y="93"/>
                    <a:pt x="186" y="93"/>
                  </a:cubicBezTo>
                  <a:close/>
                  <a:moveTo>
                    <a:pt x="186" y="0"/>
                  </a:moveTo>
                  <a:cubicBezTo>
                    <a:pt x="78" y="0"/>
                    <a:pt x="0" y="78"/>
                    <a:pt x="0" y="171"/>
                  </a:cubicBezTo>
                  <a:cubicBezTo>
                    <a:pt x="0" y="279"/>
                    <a:pt x="78" y="357"/>
                    <a:pt x="186" y="357"/>
                  </a:cubicBezTo>
                  <a:cubicBezTo>
                    <a:pt x="279" y="357"/>
                    <a:pt x="357" y="279"/>
                    <a:pt x="357" y="171"/>
                  </a:cubicBezTo>
                  <a:cubicBezTo>
                    <a:pt x="357" y="78"/>
                    <a:pt x="279"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 name="Google Shape;3931;p58">
              <a:extLst>
                <a:ext uri="{FF2B5EF4-FFF2-40B4-BE49-F238E27FC236}">
                  <a16:creationId xmlns:a16="http://schemas.microsoft.com/office/drawing/2014/main" id="{1FF7C56E-F39D-529D-2E9D-5302372D1667}"/>
                </a:ext>
              </a:extLst>
            </p:cNvPr>
            <p:cNvSpPr/>
            <p:nvPr/>
          </p:nvSpPr>
          <p:spPr>
            <a:xfrm>
              <a:off x="2396475" y="2134925"/>
              <a:ext cx="2350" cy="8575"/>
            </a:xfrm>
            <a:custGeom>
              <a:avLst/>
              <a:gdLst/>
              <a:ahLst/>
              <a:cxnLst/>
              <a:rect l="l" t="t" r="r" b="b"/>
              <a:pathLst>
                <a:path w="94" h="343" extrusionOk="0">
                  <a:moveTo>
                    <a:pt x="1" y="1"/>
                  </a:moveTo>
                  <a:lnTo>
                    <a:pt x="1" y="342"/>
                  </a:lnTo>
                  <a:lnTo>
                    <a:pt x="94" y="342"/>
                  </a:lnTo>
                  <a:lnTo>
                    <a:pt x="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 name="Google Shape;3932;p58">
              <a:extLst>
                <a:ext uri="{FF2B5EF4-FFF2-40B4-BE49-F238E27FC236}">
                  <a16:creationId xmlns:a16="http://schemas.microsoft.com/office/drawing/2014/main" id="{05899D8E-0AAC-657F-9A11-4AFC0817AF72}"/>
                </a:ext>
              </a:extLst>
            </p:cNvPr>
            <p:cNvSpPr/>
            <p:nvPr/>
          </p:nvSpPr>
          <p:spPr>
            <a:xfrm>
              <a:off x="2382525" y="2142250"/>
              <a:ext cx="8550" cy="8600"/>
            </a:xfrm>
            <a:custGeom>
              <a:avLst/>
              <a:gdLst/>
              <a:ahLst/>
              <a:cxnLst/>
              <a:rect l="l" t="t" r="r" b="b"/>
              <a:pathLst>
                <a:path w="342" h="344" extrusionOk="0">
                  <a:moveTo>
                    <a:pt x="171" y="80"/>
                  </a:moveTo>
                  <a:cubicBezTo>
                    <a:pt x="218" y="80"/>
                    <a:pt x="249" y="127"/>
                    <a:pt x="249" y="158"/>
                  </a:cubicBezTo>
                  <a:cubicBezTo>
                    <a:pt x="249" y="204"/>
                    <a:pt x="218" y="235"/>
                    <a:pt x="171" y="235"/>
                  </a:cubicBezTo>
                  <a:cubicBezTo>
                    <a:pt x="140" y="235"/>
                    <a:pt x="94" y="204"/>
                    <a:pt x="94" y="158"/>
                  </a:cubicBezTo>
                  <a:cubicBezTo>
                    <a:pt x="94" y="127"/>
                    <a:pt x="140" y="80"/>
                    <a:pt x="171" y="80"/>
                  </a:cubicBezTo>
                  <a:close/>
                  <a:moveTo>
                    <a:pt x="163" y="1"/>
                  </a:moveTo>
                  <a:cubicBezTo>
                    <a:pt x="81" y="1"/>
                    <a:pt x="16" y="73"/>
                    <a:pt x="16" y="158"/>
                  </a:cubicBezTo>
                  <a:cubicBezTo>
                    <a:pt x="0" y="266"/>
                    <a:pt x="78" y="344"/>
                    <a:pt x="171" y="344"/>
                  </a:cubicBezTo>
                  <a:cubicBezTo>
                    <a:pt x="264" y="344"/>
                    <a:pt x="342" y="266"/>
                    <a:pt x="342" y="189"/>
                  </a:cubicBezTo>
                  <a:cubicBezTo>
                    <a:pt x="342" y="80"/>
                    <a:pt x="295" y="3"/>
                    <a:pt x="187" y="3"/>
                  </a:cubicBezTo>
                  <a:cubicBezTo>
                    <a:pt x="179" y="1"/>
                    <a:pt x="171"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 name="Google Shape;3933;p58">
              <a:extLst>
                <a:ext uri="{FF2B5EF4-FFF2-40B4-BE49-F238E27FC236}">
                  <a16:creationId xmlns:a16="http://schemas.microsoft.com/office/drawing/2014/main" id="{4AE7EB81-AA12-77CF-F27A-A5A69584292B}"/>
                </a:ext>
              </a:extLst>
            </p:cNvPr>
            <p:cNvSpPr/>
            <p:nvPr/>
          </p:nvSpPr>
          <p:spPr>
            <a:xfrm>
              <a:off x="2386025" y="2134925"/>
              <a:ext cx="2350" cy="8575"/>
            </a:xfrm>
            <a:custGeom>
              <a:avLst/>
              <a:gdLst/>
              <a:ahLst/>
              <a:cxnLst/>
              <a:rect l="l" t="t" r="r" b="b"/>
              <a:pathLst>
                <a:path w="94" h="343" extrusionOk="0">
                  <a:moveTo>
                    <a:pt x="0" y="1"/>
                  </a:moveTo>
                  <a:lnTo>
                    <a:pt x="0" y="342"/>
                  </a:lnTo>
                  <a:lnTo>
                    <a:pt x="93" y="342"/>
                  </a:lnTo>
                  <a:lnTo>
                    <a:pt x="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934;p58">
              <a:extLst>
                <a:ext uri="{FF2B5EF4-FFF2-40B4-BE49-F238E27FC236}">
                  <a16:creationId xmlns:a16="http://schemas.microsoft.com/office/drawing/2014/main" id="{B8C06DD2-E0D3-8BA4-931D-BA5FE40B8F5D}"/>
                </a:ext>
              </a:extLst>
            </p:cNvPr>
            <p:cNvSpPr/>
            <p:nvPr/>
          </p:nvSpPr>
          <p:spPr>
            <a:xfrm>
              <a:off x="1987025" y="2111275"/>
              <a:ext cx="125650" cy="52375"/>
            </a:xfrm>
            <a:custGeom>
              <a:avLst/>
              <a:gdLst/>
              <a:ahLst/>
              <a:cxnLst/>
              <a:rect l="l" t="t" r="r" b="b"/>
              <a:pathLst>
                <a:path w="5026" h="2095" extrusionOk="0">
                  <a:moveTo>
                    <a:pt x="1" y="1"/>
                  </a:moveTo>
                  <a:lnTo>
                    <a:pt x="1" y="109"/>
                  </a:lnTo>
                  <a:lnTo>
                    <a:pt x="3956" y="109"/>
                  </a:lnTo>
                  <a:lnTo>
                    <a:pt x="4917" y="1055"/>
                  </a:lnTo>
                  <a:lnTo>
                    <a:pt x="4917" y="2095"/>
                  </a:lnTo>
                  <a:lnTo>
                    <a:pt x="5026" y="2095"/>
                  </a:lnTo>
                  <a:lnTo>
                    <a:pt x="5026" y="1009"/>
                  </a:lnTo>
                  <a:lnTo>
                    <a:pt x="3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 name="Google Shape;3935;p58">
              <a:extLst>
                <a:ext uri="{FF2B5EF4-FFF2-40B4-BE49-F238E27FC236}">
                  <a16:creationId xmlns:a16="http://schemas.microsoft.com/office/drawing/2014/main" id="{6483072E-1332-1109-18E4-892B51171E01}"/>
                </a:ext>
              </a:extLst>
            </p:cNvPr>
            <p:cNvSpPr/>
            <p:nvPr/>
          </p:nvSpPr>
          <p:spPr>
            <a:xfrm>
              <a:off x="2419350" y="2135325"/>
              <a:ext cx="33000" cy="33375"/>
            </a:xfrm>
            <a:custGeom>
              <a:avLst/>
              <a:gdLst/>
              <a:ahLst/>
              <a:cxnLst/>
              <a:rect l="l" t="t" r="r" b="b"/>
              <a:pathLst>
                <a:path w="1320" h="1335" extrusionOk="0">
                  <a:moveTo>
                    <a:pt x="1226" y="0"/>
                  </a:moveTo>
                  <a:lnTo>
                    <a:pt x="1226" y="729"/>
                  </a:lnTo>
                  <a:lnTo>
                    <a:pt x="699" y="1257"/>
                  </a:lnTo>
                  <a:lnTo>
                    <a:pt x="1" y="1257"/>
                  </a:lnTo>
                  <a:lnTo>
                    <a:pt x="1" y="1334"/>
                  </a:lnTo>
                  <a:lnTo>
                    <a:pt x="730" y="1334"/>
                  </a:lnTo>
                  <a:lnTo>
                    <a:pt x="1319" y="776"/>
                  </a:lnTo>
                  <a:lnTo>
                    <a:pt x="13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3936;p58">
              <a:extLst>
                <a:ext uri="{FF2B5EF4-FFF2-40B4-BE49-F238E27FC236}">
                  <a16:creationId xmlns:a16="http://schemas.microsoft.com/office/drawing/2014/main" id="{4D857375-3647-89AB-2604-2F52FC9B05C2}"/>
                </a:ext>
              </a:extLst>
            </p:cNvPr>
            <p:cNvSpPr/>
            <p:nvPr/>
          </p:nvSpPr>
          <p:spPr>
            <a:xfrm>
              <a:off x="1987025" y="2143475"/>
              <a:ext cx="68650" cy="20175"/>
            </a:xfrm>
            <a:custGeom>
              <a:avLst/>
              <a:gdLst/>
              <a:ahLst/>
              <a:cxnLst/>
              <a:rect l="l" t="t" r="r" b="b"/>
              <a:pathLst>
                <a:path w="2746" h="807" extrusionOk="0">
                  <a:moveTo>
                    <a:pt x="1" y="0"/>
                  </a:moveTo>
                  <a:lnTo>
                    <a:pt x="1" y="93"/>
                  </a:lnTo>
                  <a:lnTo>
                    <a:pt x="2265" y="93"/>
                  </a:lnTo>
                  <a:lnTo>
                    <a:pt x="2668" y="496"/>
                  </a:lnTo>
                  <a:lnTo>
                    <a:pt x="2668" y="807"/>
                  </a:lnTo>
                  <a:lnTo>
                    <a:pt x="2746" y="807"/>
                  </a:lnTo>
                  <a:lnTo>
                    <a:pt x="2746" y="465"/>
                  </a:lnTo>
                  <a:lnTo>
                    <a:pt x="23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937;p58">
              <a:extLst>
                <a:ext uri="{FF2B5EF4-FFF2-40B4-BE49-F238E27FC236}">
                  <a16:creationId xmlns:a16="http://schemas.microsoft.com/office/drawing/2014/main" id="{5DE54181-C526-412A-D466-ABB26D28A34A}"/>
                </a:ext>
              </a:extLst>
            </p:cNvPr>
            <p:cNvSpPr/>
            <p:nvPr/>
          </p:nvSpPr>
          <p:spPr>
            <a:xfrm>
              <a:off x="1987025" y="2132600"/>
              <a:ext cx="80300" cy="31050"/>
            </a:xfrm>
            <a:custGeom>
              <a:avLst/>
              <a:gdLst/>
              <a:ahLst/>
              <a:cxnLst/>
              <a:rect l="l" t="t" r="r" b="b"/>
              <a:pathLst>
                <a:path w="3212" h="1242" extrusionOk="0">
                  <a:moveTo>
                    <a:pt x="1" y="1"/>
                  </a:moveTo>
                  <a:lnTo>
                    <a:pt x="1" y="109"/>
                  </a:lnTo>
                  <a:lnTo>
                    <a:pt x="2327" y="109"/>
                  </a:lnTo>
                  <a:lnTo>
                    <a:pt x="3118" y="885"/>
                  </a:lnTo>
                  <a:lnTo>
                    <a:pt x="3118" y="1242"/>
                  </a:lnTo>
                  <a:lnTo>
                    <a:pt x="3211" y="1242"/>
                  </a:lnTo>
                  <a:lnTo>
                    <a:pt x="3211" y="838"/>
                  </a:lnTo>
                  <a:lnTo>
                    <a:pt x="2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3938;p58">
              <a:extLst>
                <a:ext uri="{FF2B5EF4-FFF2-40B4-BE49-F238E27FC236}">
                  <a16:creationId xmlns:a16="http://schemas.microsoft.com/office/drawing/2014/main" id="{72A8EDA8-95C2-8835-F3D0-EA581E3A3F22}"/>
                </a:ext>
              </a:extLst>
            </p:cNvPr>
            <p:cNvSpPr/>
            <p:nvPr/>
          </p:nvSpPr>
          <p:spPr>
            <a:xfrm>
              <a:off x="1987025" y="2122150"/>
              <a:ext cx="114025" cy="41500"/>
            </a:xfrm>
            <a:custGeom>
              <a:avLst/>
              <a:gdLst/>
              <a:ahLst/>
              <a:cxnLst/>
              <a:rect l="l" t="t" r="r" b="b"/>
              <a:pathLst>
                <a:path w="4561" h="1660" extrusionOk="0">
                  <a:moveTo>
                    <a:pt x="1" y="0"/>
                  </a:moveTo>
                  <a:lnTo>
                    <a:pt x="1" y="78"/>
                  </a:lnTo>
                  <a:lnTo>
                    <a:pt x="3630" y="78"/>
                  </a:lnTo>
                  <a:lnTo>
                    <a:pt x="4483" y="931"/>
                  </a:lnTo>
                  <a:lnTo>
                    <a:pt x="4483" y="1660"/>
                  </a:lnTo>
                  <a:lnTo>
                    <a:pt x="4561" y="1660"/>
                  </a:lnTo>
                  <a:lnTo>
                    <a:pt x="4561" y="884"/>
                  </a:lnTo>
                  <a:lnTo>
                    <a:pt x="36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3939;p58">
              <a:extLst>
                <a:ext uri="{FF2B5EF4-FFF2-40B4-BE49-F238E27FC236}">
                  <a16:creationId xmlns:a16="http://schemas.microsoft.com/office/drawing/2014/main" id="{431885CF-C737-3987-9B36-EC754E8C469B}"/>
                </a:ext>
              </a:extLst>
            </p:cNvPr>
            <p:cNvSpPr/>
            <p:nvPr/>
          </p:nvSpPr>
          <p:spPr>
            <a:xfrm>
              <a:off x="1987025" y="2100825"/>
              <a:ext cx="159000" cy="62825"/>
            </a:xfrm>
            <a:custGeom>
              <a:avLst/>
              <a:gdLst/>
              <a:ahLst/>
              <a:cxnLst/>
              <a:rect l="l" t="t" r="r" b="b"/>
              <a:pathLst>
                <a:path w="6360" h="2513" extrusionOk="0">
                  <a:moveTo>
                    <a:pt x="1" y="0"/>
                  </a:moveTo>
                  <a:lnTo>
                    <a:pt x="1" y="78"/>
                  </a:lnTo>
                  <a:lnTo>
                    <a:pt x="4793" y="78"/>
                  </a:lnTo>
                  <a:lnTo>
                    <a:pt x="6267" y="1567"/>
                  </a:lnTo>
                  <a:lnTo>
                    <a:pt x="6267" y="2513"/>
                  </a:lnTo>
                  <a:lnTo>
                    <a:pt x="6360" y="2513"/>
                  </a:lnTo>
                  <a:lnTo>
                    <a:pt x="6360" y="1535"/>
                  </a:lnTo>
                  <a:lnTo>
                    <a:pt x="48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 name="Google Shape;3940;p58">
              <a:extLst>
                <a:ext uri="{FF2B5EF4-FFF2-40B4-BE49-F238E27FC236}">
                  <a16:creationId xmlns:a16="http://schemas.microsoft.com/office/drawing/2014/main" id="{7DFE55E8-DCA4-1F00-0988-84AD3B036A3E}"/>
                </a:ext>
              </a:extLst>
            </p:cNvPr>
            <p:cNvSpPr/>
            <p:nvPr/>
          </p:nvSpPr>
          <p:spPr>
            <a:xfrm>
              <a:off x="1987025" y="2089950"/>
              <a:ext cx="170250" cy="73700"/>
            </a:xfrm>
            <a:custGeom>
              <a:avLst/>
              <a:gdLst/>
              <a:ahLst/>
              <a:cxnLst/>
              <a:rect l="l" t="t" r="r" b="b"/>
              <a:pathLst>
                <a:path w="6810" h="2948" extrusionOk="0">
                  <a:moveTo>
                    <a:pt x="1" y="1"/>
                  </a:moveTo>
                  <a:lnTo>
                    <a:pt x="1" y="78"/>
                  </a:lnTo>
                  <a:lnTo>
                    <a:pt x="4917" y="125"/>
                  </a:lnTo>
                  <a:lnTo>
                    <a:pt x="6732" y="1924"/>
                  </a:lnTo>
                  <a:lnTo>
                    <a:pt x="6732" y="2948"/>
                  </a:lnTo>
                  <a:lnTo>
                    <a:pt x="6809" y="2948"/>
                  </a:lnTo>
                  <a:lnTo>
                    <a:pt x="6809" y="1893"/>
                  </a:lnTo>
                  <a:lnTo>
                    <a:pt x="4964" y="32"/>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 name="Google Shape;3941;p58">
              <a:extLst>
                <a:ext uri="{FF2B5EF4-FFF2-40B4-BE49-F238E27FC236}">
                  <a16:creationId xmlns:a16="http://schemas.microsoft.com/office/drawing/2014/main" id="{C62C5170-383D-2D6D-0639-87D78790CA4F}"/>
                </a:ext>
              </a:extLst>
            </p:cNvPr>
            <p:cNvSpPr/>
            <p:nvPr/>
          </p:nvSpPr>
          <p:spPr>
            <a:xfrm>
              <a:off x="2188650" y="2128350"/>
              <a:ext cx="2350" cy="35300"/>
            </a:xfrm>
            <a:custGeom>
              <a:avLst/>
              <a:gdLst/>
              <a:ahLst/>
              <a:cxnLst/>
              <a:rect l="l" t="t" r="r" b="b"/>
              <a:pathLst>
                <a:path w="94" h="1412" extrusionOk="0">
                  <a:moveTo>
                    <a:pt x="1" y="0"/>
                  </a:moveTo>
                  <a:lnTo>
                    <a:pt x="1" y="1412"/>
                  </a:lnTo>
                  <a:lnTo>
                    <a:pt x="94" y="1412"/>
                  </a:lnTo>
                  <a:lnTo>
                    <a:pt x="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3942;p58">
              <a:extLst>
                <a:ext uri="{FF2B5EF4-FFF2-40B4-BE49-F238E27FC236}">
                  <a16:creationId xmlns:a16="http://schemas.microsoft.com/office/drawing/2014/main" id="{FE728D24-A5A3-2621-0F56-272DDE813C4D}"/>
                </a:ext>
              </a:extLst>
            </p:cNvPr>
            <p:cNvSpPr/>
            <p:nvPr/>
          </p:nvSpPr>
          <p:spPr>
            <a:xfrm>
              <a:off x="2222400" y="2128350"/>
              <a:ext cx="10475" cy="35300"/>
            </a:xfrm>
            <a:custGeom>
              <a:avLst/>
              <a:gdLst/>
              <a:ahLst/>
              <a:cxnLst/>
              <a:rect l="l" t="t" r="r" b="b"/>
              <a:pathLst>
                <a:path w="419" h="1412" extrusionOk="0">
                  <a:moveTo>
                    <a:pt x="341" y="0"/>
                  </a:moveTo>
                  <a:lnTo>
                    <a:pt x="341" y="621"/>
                  </a:lnTo>
                  <a:lnTo>
                    <a:pt x="0" y="931"/>
                  </a:lnTo>
                  <a:lnTo>
                    <a:pt x="0" y="1412"/>
                  </a:lnTo>
                  <a:lnTo>
                    <a:pt x="78" y="1412"/>
                  </a:lnTo>
                  <a:lnTo>
                    <a:pt x="78" y="977"/>
                  </a:lnTo>
                  <a:lnTo>
                    <a:pt x="419" y="636"/>
                  </a:lnTo>
                  <a:lnTo>
                    <a:pt x="4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943;p58">
              <a:extLst>
                <a:ext uri="{FF2B5EF4-FFF2-40B4-BE49-F238E27FC236}">
                  <a16:creationId xmlns:a16="http://schemas.microsoft.com/office/drawing/2014/main" id="{0BD43F3F-C050-4423-40F3-0F3EA3EC007A}"/>
                </a:ext>
              </a:extLst>
            </p:cNvPr>
            <p:cNvSpPr/>
            <p:nvPr/>
          </p:nvSpPr>
          <p:spPr>
            <a:xfrm>
              <a:off x="2199900" y="2127950"/>
              <a:ext cx="12425" cy="35700"/>
            </a:xfrm>
            <a:custGeom>
              <a:avLst/>
              <a:gdLst/>
              <a:ahLst/>
              <a:cxnLst/>
              <a:rect l="l" t="t" r="r" b="b"/>
              <a:pathLst>
                <a:path w="497" h="1428" extrusionOk="0">
                  <a:moveTo>
                    <a:pt x="404" y="1"/>
                  </a:moveTo>
                  <a:lnTo>
                    <a:pt x="404" y="544"/>
                  </a:lnTo>
                  <a:lnTo>
                    <a:pt x="0" y="931"/>
                  </a:lnTo>
                  <a:lnTo>
                    <a:pt x="0" y="1428"/>
                  </a:lnTo>
                  <a:lnTo>
                    <a:pt x="94" y="1428"/>
                  </a:lnTo>
                  <a:lnTo>
                    <a:pt x="94" y="962"/>
                  </a:lnTo>
                  <a:lnTo>
                    <a:pt x="497" y="575"/>
                  </a:lnTo>
                  <a:lnTo>
                    <a:pt x="4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3944;p58">
              <a:extLst>
                <a:ext uri="{FF2B5EF4-FFF2-40B4-BE49-F238E27FC236}">
                  <a16:creationId xmlns:a16="http://schemas.microsoft.com/office/drawing/2014/main" id="{5A836CFF-CD09-166C-7C25-F090DE269DB0}"/>
                </a:ext>
              </a:extLst>
            </p:cNvPr>
            <p:cNvSpPr/>
            <p:nvPr/>
          </p:nvSpPr>
          <p:spPr>
            <a:xfrm>
              <a:off x="2243325" y="2099650"/>
              <a:ext cx="70200" cy="107425"/>
            </a:xfrm>
            <a:custGeom>
              <a:avLst/>
              <a:gdLst/>
              <a:ahLst/>
              <a:cxnLst/>
              <a:rect l="l" t="t" r="r" b="b"/>
              <a:pathLst>
                <a:path w="2808" h="4297" extrusionOk="0">
                  <a:moveTo>
                    <a:pt x="621" y="1"/>
                  </a:moveTo>
                  <a:lnTo>
                    <a:pt x="621" y="78"/>
                  </a:lnTo>
                  <a:lnTo>
                    <a:pt x="1474" y="78"/>
                  </a:lnTo>
                  <a:lnTo>
                    <a:pt x="2715" y="1350"/>
                  </a:lnTo>
                  <a:lnTo>
                    <a:pt x="2715" y="3289"/>
                  </a:lnTo>
                  <a:lnTo>
                    <a:pt x="1800" y="4188"/>
                  </a:lnTo>
                  <a:lnTo>
                    <a:pt x="1" y="4188"/>
                  </a:lnTo>
                  <a:lnTo>
                    <a:pt x="1" y="4297"/>
                  </a:lnTo>
                  <a:lnTo>
                    <a:pt x="1846" y="4297"/>
                  </a:lnTo>
                  <a:lnTo>
                    <a:pt x="2808" y="3320"/>
                  </a:lnTo>
                  <a:lnTo>
                    <a:pt x="2808" y="1303"/>
                  </a:lnTo>
                  <a:lnTo>
                    <a:pt x="15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3945;p58">
              <a:extLst>
                <a:ext uri="{FF2B5EF4-FFF2-40B4-BE49-F238E27FC236}">
                  <a16:creationId xmlns:a16="http://schemas.microsoft.com/office/drawing/2014/main" id="{33C27E94-465E-F875-5C24-AEAA807A2CC6}"/>
                </a:ext>
              </a:extLst>
            </p:cNvPr>
            <p:cNvSpPr/>
            <p:nvPr/>
          </p:nvSpPr>
          <p:spPr>
            <a:xfrm>
              <a:off x="2440675" y="2602925"/>
              <a:ext cx="37250" cy="6625"/>
            </a:xfrm>
            <a:custGeom>
              <a:avLst/>
              <a:gdLst/>
              <a:ahLst/>
              <a:cxnLst/>
              <a:rect l="l" t="t" r="r" b="b"/>
              <a:pathLst>
                <a:path w="1490" h="265" extrusionOk="0">
                  <a:moveTo>
                    <a:pt x="1" y="1"/>
                  </a:moveTo>
                  <a:lnTo>
                    <a:pt x="1" y="265"/>
                  </a:lnTo>
                  <a:lnTo>
                    <a:pt x="1490" y="265"/>
                  </a:lnTo>
                  <a:lnTo>
                    <a:pt x="14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946;p58">
              <a:extLst>
                <a:ext uri="{FF2B5EF4-FFF2-40B4-BE49-F238E27FC236}">
                  <a16:creationId xmlns:a16="http://schemas.microsoft.com/office/drawing/2014/main" id="{DDCF5AEE-0F63-A9BE-C233-D302EA1FCEA4}"/>
                </a:ext>
              </a:extLst>
            </p:cNvPr>
            <p:cNvSpPr/>
            <p:nvPr/>
          </p:nvSpPr>
          <p:spPr>
            <a:xfrm>
              <a:off x="2430600" y="2605275"/>
              <a:ext cx="10500" cy="2725"/>
            </a:xfrm>
            <a:custGeom>
              <a:avLst/>
              <a:gdLst/>
              <a:ahLst/>
              <a:cxnLst/>
              <a:rect l="l" t="t" r="r" b="b"/>
              <a:pathLst>
                <a:path w="420" h="109" extrusionOk="0">
                  <a:moveTo>
                    <a:pt x="1" y="0"/>
                  </a:moveTo>
                  <a:lnTo>
                    <a:pt x="1" y="109"/>
                  </a:lnTo>
                  <a:lnTo>
                    <a:pt x="419" y="109"/>
                  </a:lnTo>
                  <a:lnTo>
                    <a:pt x="4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947;p58">
              <a:extLst>
                <a:ext uri="{FF2B5EF4-FFF2-40B4-BE49-F238E27FC236}">
                  <a16:creationId xmlns:a16="http://schemas.microsoft.com/office/drawing/2014/main" id="{868012D5-EFAD-D37F-0FA9-6E4937D90852}"/>
                </a:ext>
              </a:extLst>
            </p:cNvPr>
            <p:cNvSpPr/>
            <p:nvPr/>
          </p:nvSpPr>
          <p:spPr>
            <a:xfrm>
              <a:off x="2440675" y="2592075"/>
              <a:ext cx="37250" cy="7000"/>
            </a:xfrm>
            <a:custGeom>
              <a:avLst/>
              <a:gdLst/>
              <a:ahLst/>
              <a:cxnLst/>
              <a:rect l="l" t="t" r="r" b="b"/>
              <a:pathLst>
                <a:path w="1490" h="280" extrusionOk="0">
                  <a:moveTo>
                    <a:pt x="1" y="1"/>
                  </a:moveTo>
                  <a:lnTo>
                    <a:pt x="1" y="280"/>
                  </a:lnTo>
                  <a:lnTo>
                    <a:pt x="1490" y="280"/>
                  </a:lnTo>
                  <a:lnTo>
                    <a:pt x="14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948;p58">
              <a:extLst>
                <a:ext uri="{FF2B5EF4-FFF2-40B4-BE49-F238E27FC236}">
                  <a16:creationId xmlns:a16="http://schemas.microsoft.com/office/drawing/2014/main" id="{AB673905-B49E-393A-FC7D-1987F547EDEF}"/>
                </a:ext>
              </a:extLst>
            </p:cNvPr>
            <p:cNvSpPr/>
            <p:nvPr/>
          </p:nvSpPr>
          <p:spPr>
            <a:xfrm>
              <a:off x="2430600" y="2594800"/>
              <a:ext cx="10500" cy="2725"/>
            </a:xfrm>
            <a:custGeom>
              <a:avLst/>
              <a:gdLst/>
              <a:ahLst/>
              <a:cxnLst/>
              <a:rect l="l" t="t" r="r" b="b"/>
              <a:pathLst>
                <a:path w="420" h="109" extrusionOk="0">
                  <a:moveTo>
                    <a:pt x="1" y="0"/>
                  </a:moveTo>
                  <a:lnTo>
                    <a:pt x="1" y="109"/>
                  </a:lnTo>
                  <a:lnTo>
                    <a:pt x="419" y="109"/>
                  </a:lnTo>
                  <a:lnTo>
                    <a:pt x="4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949;p58">
              <a:extLst>
                <a:ext uri="{FF2B5EF4-FFF2-40B4-BE49-F238E27FC236}">
                  <a16:creationId xmlns:a16="http://schemas.microsoft.com/office/drawing/2014/main" id="{7B1716ED-39C2-E696-9B91-536C28803082}"/>
                </a:ext>
              </a:extLst>
            </p:cNvPr>
            <p:cNvSpPr/>
            <p:nvPr/>
          </p:nvSpPr>
          <p:spPr>
            <a:xfrm>
              <a:off x="2440675" y="2581600"/>
              <a:ext cx="37250" cy="6625"/>
            </a:xfrm>
            <a:custGeom>
              <a:avLst/>
              <a:gdLst/>
              <a:ahLst/>
              <a:cxnLst/>
              <a:rect l="l" t="t" r="r" b="b"/>
              <a:pathLst>
                <a:path w="1490" h="265" extrusionOk="0">
                  <a:moveTo>
                    <a:pt x="1" y="1"/>
                  </a:moveTo>
                  <a:lnTo>
                    <a:pt x="1" y="265"/>
                  </a:lnTo>
                  <a:lnTo>
                    <a:pt x="1490" y="265"/>
                  </a:lnTo>
                  <a:lnTo>
                    <a:pt x="14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950;p58">
              <a:extLst>
                <a:ext uri="{FF2B5EF4-FFF2-40B4-BE49-F238E27FC236}">
                  <a16:creationId xmlns:a16="http://schemas.microsoft.com/office/drawing/2014/main" id="{5606D563-5A87-001B-6261-72DCECA2E71A}"/>
                </a:ext>
              </a:extLst>
            </p:cNvPr>
            <p:cNvSpPr/>
            <p:nvPr/>
          </p:nvSpPr>
          <p:spPr>
            <a:xfrm>
              <a:off x="2430600" y="2583550"/>
              <a:ext cx="10500" cy="2750"/>
            </a:xfrm>
            <a:custGeom>
              <a:avLst/>
              <a:gdLst/>
              <a:ahLst/>
              <a:cxnLst/>
              <a:rect l="l" t="t" r="r" b="b"/>
              <a:pathLst>
                <a:path w="420" h="110" extrusionOk="0">
                  <a:moveTo>
                    <a:pt x="1" y="0"/>
                  </a:moveTo>
                  <a:lnTo>
                    <a:pt x="1" y="109"/>
                  </a:lnTo>
                  <a:lnTo>
                    <a:pt x="419" y="109"/>
                  </a:lnTo>
                  <a:lnTo>
                    <a:pt x="4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951;p58">
              <a:extLst>
                <a:ext uri="{FF2B5EF4-FFF2-40B4-BE49-F238E27FC236}">
                  <a16:creationId xmlns:a16="http://schemas.microsoft.com/office/drawing/2014/main" id="{7505E57C-9F4A-7F32-5CB1-7521AB783253}"/>
                </a:ext>
              </a:extLst>
            </p:cNvPr>
            <p:cNvSpPr/>
            <p:nvPr/>
          </p:nvSpPr>
          <p:spPr>
            <a:xfrm>
              <a:off x="1939350" y="2141150"/>
              <a:ext cx="37225" cy="6600"/>
            </a:xfrm>
            <a:custGeom>
              <a:avLst/>
              <a:gdLst/>
              <a:ahLst/>
              <a:cxnLst/>
              <a:rect l="l" t="t" r="r" b="b"/>
              <a:pathLst>
                <a:path w="1489" h="264" extrusionOk="0">
                  <a:moveTo>
                    <a:pt x="0" y="0"/>
                  </a:moveTo>
                  <a:lnTo>
                    <a:pt x="0" y="264"/>
                  </a:lnTo>
                  <a:lnTo>
                    <a:pt x="1489" y="264"/>
                  </a:lnTo>
                  <a:lnTo>
                    <a:pt x="1489" y="0"/>
                  </a:lnTo>
                  <a:close/>
                </a:path>
              </a:pathLst>
            </a:custGeom>
            <a:solidFill>
              <a:srgbClr val="2E2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3952;p58">
              <a:extLst>
                <a:ext uri="{FF2B5EF4-FFF2-40B4-BE49-F238E27FC236}">
                  <a16:creationId xmlns:a16="http://schemas.microsoft.com/office/drawing/2014/main" id="{49534A35-906A-6265-6091-95DB98317DCD}"/>
                </a:ext>
              </a:extLst>
            </p:cNvPr>
            <p:cNvSpPr/>
            <p:nvPr/>
          </p:nvSpPr>
          <p:spPr>
            <a:xfrm>
              <a:off x="1976550" y="2143475"/>
              <a:ext cx="10900" cy="2725"/>
            </a:xfrm>
            <a:custGeom>
              <a:avLst/>
              <a:gdLst/>
              <a:ahLst/>
              <a:cxnLst/>
              <a:rect l="l" t="t" r="r" b="b"/>
              <a:pathLst>
                <a:path w="436" h="109" extrusionOk="0">
                  <a:moveTo>
                    <a:pt x="1" y="0"/>
                  </a:moveTo>
                  <a:lnTo>
                    <a:pt x="1" y="109"/>
                  </a:lnTo>
                  <a:lnTo>
                    <a:pt x="435" y="109"/>
                  </a:lnTo>
                  <a:lnTo>
                    <a:pt x="4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3953;p58">
              <a:extLst>
                <a:ext uri="{FF2B5EF4-FFF2-40B4-BE49-F238E27FC236}">
                  <a16:creationId xmlns:a16="http://schemas.microsoft.com/office/drawing/2014/main" id="{D71F40B0-8D02-8E5D-C13B-B2EDF9206A8C}"/>
                </a:ext>
              </a:extLst>
            </p:cNvPr>
            <p:cNvSpPr/>
            <p:nvPr/>
          </p:nvSpPr>
          <p:spPr>
            <a:xfrm>
              <a:off x="1939350" y="2130275"/>
              <a:ext cx="37225" cy="6625"/>
            </a:xfrm>
            <a:custGeom>
              <a:avLst/>
              <a:gdLst/>
              <a:ahLst/>
              <a:cxnLst/>
              <a:rect l="l" t="t" r="r" b="b"/>
              <a:pathLst>
                <a:path w="1489" h="265" extrusionOk="0">
                  <a:moveTo>
                    <a:pt x="0" y="1"/>
                  </a:moveTo>
                  <a:lnTo>
                    <a:pt x="0" y="264"/>
                  </a:lnTo>
                  <a:lnTo>
                    <a:pt x="1489" y="264"/>
                  </a:lnTo>
                  <a:lnTo>
                    <a:pt x="1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3954;p58">
              <a:extLst>
                <a:ext uri="{FF2B5EF4-FFF2-40B4-BE49-F238E27FC236}">
                  <a16:creationId xmlns:a16="http://schemas.microsoft.com/office/drawing/2014/main" id="{6E44A602-13FA-7669-563B-6163D5C09A19}"/>
                </a:ext>
              </a:extLst>
            </p:cNvPr>
            <p:cNvSpPr/>
            <p:nvPr/>
          </p:nvSpPr>
          <p:spPr>
            <a:xfrm>
              <a:off x="1976550" y="2132600"/>
              <a:ext cx="10900" cy="3125"/>
            </a:xfrm>
            <a:custGeom>
              <a:avLst/>
              <a:gdLst/>
              <a:ahLst/>
              <a:cxnLst/>
              <a:rect l="l" t="t" r="r" b="b"/>
              <a:pathLst>
                <a:path w="436" h="125" extrusionOk="0">
                  <a:moveTo>
                    <a:pt x="1" y="1"/>
                  </a:moveTo>
                  <a:lnTo>
                    <a:pt x="1" y="125"/>
                  </a:lnTo>
                  <a:lnTo>
                    <a:pt x="435" y="125"/>
                  </a:lnTo>
                  <a:lnTo>
                    <a:pt x="4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955;p58">
              <a:extLst>
                <a:ext uri="{FF2B5EF4-FFF2-40B4-BE49-F238E27FC236}">
                  <a16:creationId xmlns:a16="http://schemas.microsoft.com/office/drawing/2014/main" id="{8BE2E827-4A6B-7B32-75F0-6E55D8EFD8ED}"/>
                </a:ext>
              </a:extLst>
            </p:cNvPr>
            <p:cNvSpPr/>
            <p:nvPr/>
          </p:nvSpPr>
          <p:spPr>
            <a:xfrm>
              <a:off x="1939350" y="2119825"/>
              <a:ext cx="37225" cy="6600"/>
            </a:xfrm>
            <a:custGeom>
              <a:avLst/>
              <a:gdLst/>
              <a:ahLst/>
              <a:cxnLst/>
              <a:rect l="l" t="t" r="r" b="b"/>
              <a:pathLst>
                <a:path w="1489" h="264" extrusionOk="0">
                  <a:moveTo>
                    <a:pt x="0" y="0"/>
                  </a:moveTo>
                  <a:lnTo>
                    <a:pt x="0" y="264"/>
                  </a:lnTo>
                  <a:lnTo>
                    <a:pt x="1489" y="264"/>
                  </a:lnTo>
                  <a:lnTo>
                    <a:pt x="14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956;p58">
              <a:extLst>
                <a:ext uri="{FF2B5EF4-FFF2-40B4-BE49-F238E27FC236}">
                  <a16:creationId xmlns:a16="http://schemas.microsoft.com/office/drawing/2014/main" id="{643F842E-EF90-C15B-984E-4E38E6A44C26}"/>
                </a:ext>
              </a:extLst>
            </p:cNvPr>
            <p:cNvSpPr/>
            <p:nvPr/>
          </p:nvSpPr>
          <p:spPr>
            <a:xfrm>
              <a:off x="1976550" y="2122150"/>
              <a:ext cx="10900" cy="2725"/>
            </a:xfrm>
            <a:custGeom>
              <a:avLst/>
              <a:gdLst/>
              <a:ahLst/>
              <a:cxnLst/>
              <a:rect l="l" t="t" r="r" b="b"/>
              <a:pathLst>
                <a:path w="436" h="109" extrusionOk="0">
                  <a:moveTo>
                    <a:pt x="1" y="0"/>
                  </a:moveTo>
                  <a:lnTo>
                    <a:pt x="1" y="109"/>
                  </a:lnTo>
                  <a:lnTo>
                    <a:pt x="435" y="109"/>
                  </a:lnTo>
                  <a:lnTo>
                    <a:pt x="4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3957;p58">
              <a:extLst>
                <a:ext uri="{FF2B5EF4-FFF2-40B4-BE49-F238E27FC236}">
                  <a16:creationId xmlns:a16="http://schemas.microsoft.com/office/drawing/2014/main" id="{8475D10F-3382-714C-133D-320C5EAFC02E}"/>
                </a:ext>
              </a:extLst>
            </p:cNvPr>
            <p:cNvSpPr/>
            <p:nvPr/>
          </p:nvSpPr>
          <p:spPr>
            <a:xfrm>
              <a:off x="1939350" y="2108950"/>
              <a:ext cx="37225" cy="6625"/>
            </a:xfrm>
            <a:custGeom>
              <a:avLst/>
              <a:gdLst/>
              <a:ahLst/>
              <a:cxnLst/>
              <a:rect l="l" t="t" r="r" b="b"/>
              <a:pathLst>
                <a:path w="1489" h="265" extrusionOk="0">
                  <a:moveTo>
                    <a:pt x="0" y="1"/>
                  </a:moveTo>
                  <a:lnTo>
                    <a:pt x="0" y="264"/>
                  </a:lnTo>
                  <a:lnTo>
                    <a:pt x="1489" y="264"/>
                  </a:lnTo>
                  <a:lnTo>
                    <a:pt x="1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 name="Google Shape;3958;p58">
              <a:extLst>
                <a:ext uri="{FF2B5EF4-FFF2-40B4-BE49-F238E27FC236}">
                  <a16:creationId xmlns:a16="http://schemas.microsoft.com/office/drawing/2014/main" id="{9559185E-DE4F-3FA4-80C7-1B463319D012}"/>
                </a:ext>
              </a:extLst>
            </p:cNvPr>
            <p:cNvSpPr/>
            <p:nvPr/>
          </p:nvSpPr>
          <p:spPr>
            <a:xfrm>
              <a:off x="1976550" y="2110900"/>
              <a:ext cx="10900" cy="2725"/>
            </a:xfrm>
            <a:custGeom>
              <a:avLst/>
              <a:gdLst/>
              <a:ahLst/>
              <a:cxnLst/>
              <a:rect l="l" t="t" r="r" b="b"/>
              <a:pathLst>
                <a:path w="436" h="109" extrusionOk="0">
                  <a:moveTo>
                    <a:pt x="1" y="0"/>
                  </a:moveTo>
                  <a:lnTo>
                    <a:pt x="1" y="109"/>
                  </a:lnTo>
                  <a:lnTo>
                    <a:pt x="435" y="109"/>
                  </a:lnTo>
                  <a:lnTo>
                    <a:pt x="4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3959;p58">
              <a:extLst>
                <a:ext uri="{FF2B5EF4-FFF2-40B4-BE49-F238E27FC236}">
                  <a16:creationId xmlns:a16="http://schemas.microsoft.com/office/drawing/2014/main" id="{37F4996E-57F1-A729-4159-BC4D3FE1D7E9}"/>
                </a:ext>
              </a:extLst>
            </p:cNvPr>
            <p:cNvSpPr/>
            <p:nvPr/>
          </p:nvSpPr>
          <p:spPr>
            <a:xfrm>
              <a:off x="1939350" y="2098100"/>
              <a:ext cx="37225" cy="7000"/>
            </a:xfrm>
            <a:custGeom>
              <a:avLst/>
              <a:gdLst/>
              <a:ahLst/>
              <a:cxnLst/>
              <a:rect l="l" t="t" r="r" b="b"/>
              <a:pathLst>
                <a:path w="1489" h="280" extrusionOk="0">
                  <a:moveTo>
                    <a:pt x="0" y="0"/>
                  </a:moveTo>
                  <a:lnTo>
                    <a:pt x="0" y="280"/>
                  </a:lnTo>
                  <a:lnTo>
                    <a:pt x="1489" y="280"/>
                  </a:lnTo>
                  <a:lnTo>
                    <a:pt x="14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3960;p58">
              <a:extLst>
                <a:ext uri="{FF2B5EF4-FFF2-40B4-BE49-F238E27FC236}">
                  <a16:creationId xmlns:a16="http://schemas.microsoft.com/office/drawing/2014/main" id="{FB008EEF-BE66-51BB-F841-02E42BA4093B}"/>
                </a:ext>
              </a:extLst>
            </p:cNvPr>
            <p:cNvSpPr/>
            <p:nvPr/>
          </p:nvSpPr>
          <p:spPr>
            <a:xfrm>
              <a:off x="1976550" y="2100425"/>
              <a:ext cx="10900" cy="2750"/>
            </a:xfrm>
            <a:custGeom>
              <a:avLst/>
              <a:gdLst/>
              <a:ahLst/>
              <a:cxnLst/>
              <a:rect l="l" t="t" r="r" b="b"/>
              <a:pathLst>
                <a:path w="436" h="110" extrusionOk="0">
                  <a:moveTo>
                    <a:pt x="1" y="1"/>
                  </a:moveTo>
                  <a:lnTo>
                    <a:pt x="1" y="109"/>
                  </a:lnTo>
                  <a:lnTo>
                    <a:pt x="435" y="109"/>
                  </a:lnTo>
                  <a:lnTo>
                    <a:pt x="4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 name="Google Shape;3961;p58">
              <a:extLst>
                <a:ext uri="{FF2B5EF4-FFF2-40B4-BE49-F238E27FC236}">
                  <a16:creationId xmlns:a16="http://schemas.microsoft.com/office/drawing/2014/main" id="{7513C729-FBF2-B51A-F5E1-3D2D014C0728}"/>
                </a:ext>
              </a:extLst>
            </p:cNvPr>
            <p:cNvSpPr/>
            <p:nvPr/>
          </p:nvSpPr>
          <p:spPr>
            <a:xfrm>
              <a:off x="1939350" y="2087625"/>
              <a:ext cx="37225" cy="7000"/>
            </a:xfrm>
            <a:custGeom>
              <a:avLst/>
              <a:gdLst/>
              <a:ahLst/>
              <a:cxnLst/>
              <a:rect l="l" t="t" r="r" b="b"/>
              <a:pathLst>
                <a:path w="1489" h="280" extrusionOk="0">
                  <a:moveTo>
                    <a:pt x="0" y="1"/>
                  </a:moveTo>
                  <a:lnTo>
                    <a:pt x="0" y="280"/>
                  </a:lnTo>
                  <a:lnTo>
                    <a:pt x="1489" y="280"/>
                  </a:lnTo>
                  <a:lnTo>
                    <a:pt x="1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 name="Google Shape;3962;p58">
              <a:extLst>
                <a:ext uri="{FF2B5EF4-FFF2-40B4-BE49-F238E27FC236}">
                  <a16:creationId xmlns:a16="http://schemas.microsoft.com/office/drawing/2014/main" id="{BB7700B8-528B-E0C9-6B7C-81FAF2A781A9}"/>
                </a:ext>
              </a:extLst>
            </p:cNvPr>
            <p:cNvSpPr/>
            <p:nvPr/>
          </p:nvSpPr>
          <p:spPr>
            <a:xfrm>
              <a:off x="1976550" y="2089575"/>
              <a:ext cx="10900" cy="3125"/>
            </a:xfrm>
            <a:custGeom>
              <a:avLst/>
              <a:gdLst/>
              <a:ahLst/>
              <a:cxnLst/>
              <a:rect l="l" t="t" r="r" b="b"/>
              <a:pathLst>
                <a:path w="436" h="125" extrusionOk="0">
                  <a:moveTo>
                    <a:pt x="1" y="0"/>
                  </a:moveTo>
                  <a:lnTo>
                    <a:pt x="1" y="124"/>
                  </a:lnTo>
                  <a:lnTo>
                    <a:pt x="435" y="124"/>
                  </a:lnTo>
                  <a:lnTo>
                    <a:pt x="4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3963;p58">
              <a:extLst>
                <a:ext uri="{FF2B5EF4-FFF2-40B4-BE49-F238E27FC236}">
                  <a16:creationId xmlns:a16="http://schemas.microsoft.com/office/drawing/2014/main" id="{895B791A-61EE-610A-A065-F77B7A9A1925}"/>
                </a:ext>
              </a:extLst>
            </p:cNvPr>
            <p:cNvSpPr/>
            <p:nvPr/>
          </p:nvSpPr>
          <p:spPr>
            <a:xfrm>
              <a:off x="2002925" y="2588200"/>
              <a:ext cx="7000" cy="37250"/>
            </a:xfrm>
            <a:custGeom>
              <a:avLst/>
              <a:gdLst/>
              <a:ahLst/>
              <a:cxnLst/>
              <a:rect l="l" t="t" r="r" b="b"/>
              <a:pathLst>
                <a:path w="280" h="1490" extrusionOk="0">
                  <a:moveTo>
                    <a:pt x="1" y="1"/>
                  </a:moveTo>
                  <a:lnTo>
                    <a:pt x="1" y="1490"/>
                  </a:lnTo>
                  <a:lnTo>
                    <a:pt x="280" y="1490"/>
                  </a:lnTo>
                  <a:lnTo>
                    <a:pt x="2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 name="Google Shape;3964;p58">
              <a:extLst>
                <a:ext uri="{FF2B5EF4-FFF2-40B4-BE49-F238E27FC236}">
                  <a16:creationId xmlns:a16="http://schemas.microsoft.com/office/drawing/2014/main" id="{48F98892-7E91-13DC-F774-2487111640FB}"/>
                </a:ext>
              </a:extLst>
            </p:cNvPr>
            <p:cNvSpPr/>
            <p:nvPr/>
          </p:nvSpPr>
          <p:spPr>
            <a:xfrm>
              <a:off x="2005250" y="2578125"/>
              <a:ext cx="3125" cy="10500"/>
            </a:xfrm>
            <a:custGeom>
              <a:avLst/>
              <a:gdLst/>
              <a:ahLst/>
              <a:cxnLst/>
              <a:rect l="l" t="t" r="r" b="b"/>
              <a:pathLst>
                <a:path w="125" h="420" extrusionOk="0">
                  <a:moveTo>
                    <a:pt x="1" y="0"/>
                  </a:moveTo>
                  <a:lnTo>
                    <a:pt x="1" y="419"/>
                  </a:lnTo>
                  <a:lnTo>
                    <a:pt x="125" y="419"/>
                  </a:lnTo>
                  <a:lnTo>
                    <a:pt x="1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3965;p58">
              <a:extLst>
                <a:ext uri="{FF2B5EF4-FFF2-40B4-BE49-F238E27FC236}">
                  <a16:creationId xmlns:a16="http://schemas.microsoft.com/office/drawing/2014/main" id="{954AD740-C1AA-3082-BB17-1A4E69D9DB63}"/>
                </a:ext>
              </a:extLst>
            </p:cNvPr>
            <p:cNvSpPr/>
            <p:nvPr/>
          </p:nvSpPr>
          <p:spPr>
            <a:xfrm>
              <a:off x="2014175" y="2588200"/>
              <a:ext cx="6625" cy="37250"/>
            </a:xfrm>
            <a:custGeom>
              <a:avLst/>
              <a:gdLst/>
              <a:ahLst/>
              <a:cxnLst/>
              <a:rect l="l" t="t" r="r" b="b"/>
              <a:pathLst>
                <a:path w="265" h="1490" extrusionOk="0">
                  <a:moveTo>
                    <a:pt x="0" y="1"/>
                  </a:moveTo>
                  <a:lnTo>
                    <a:pt x="0" y="1490"/>
                  </a:lnTo>
                  <a:lnTo>
                    <a:pt x="264" y="1490"/>
                  </a:lnTo>
                  <a:lnTo>
                    <a:pt x="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 name="Google Shape;3966;p58">
              <a:extLst>
                <a:ext uri="{FF2B5EF4-FFF2-40B4-BE49-F238E27FC236}">
                  <a16:creationId xmlns:a16="http://schemas.microsoft.com/office/drawing/2014/main" id="{E11AF1E2-420E-A44E-4CF9-E2F747DBC7A5}"/>
                </a:ext>
              </a:extLst>
            </p:cNvPr>
            <p:cNvSpPr/>
            <p:nvPr/>
          </p:nvSpPr>
          <p:spPr>
            <a:xfrm>
              <a:off x="2016100" y="2578125"/>
              <a:ext cx="2750" cy="10500"/>
            </a:xfrm>
            <a:custGeom>
              <a:avLst/>
              <a:gdLst/>
              <a:ahLst/>
              <a:cxnLst/>
              <a:rect l="l" t="t" r="r" b="b"/>
              <a:pathLst>
                <a:path w="110" h="420" extrusionOk="0">
                  <a:moveTo>
                    <a:pt x="1" y="0"/>
                  </a:moveTo>
                  <a:lnTo>
                    <a:pt x="1" y="419"/>
                  </a:lnTo>
                  <a:lnTo>
                    <a:pt x="109" y="419"/>
                  </a:lnTo>
                  <a:lnTo>
                    <a:pt x="1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 name="Google Shape;3967;p58">
              <a:extLst>
                <a:ext uri="{FF2B5EF4-FFF2-40B4-BE49-F238E27FC236}">
                  <a16:creationId xmlns:a16="http://schemas.microsoft.com/office/drawing/2014/main" id="{AFE58E09-4278-AFDA-244D-BC87582E1ABB}"/>
                </a:ext>
              </a:extLst>
            </p:cNvPr>
            <p:cNvSpPr/>
            <p:nvPr/>
          </p:nvSpPr>
          <p:spPr>
            <a:xfrm>
              <a:off x="2024650" y="2588200"/>
              <a:ext cx="7000" cy="37250"/>
            </a:xfrm>
            <a:custGeom>
              <a:avLst/>
              <a:gdLst/>
              <a:ahLst/>
              <a:cxnLst/>
              <a:rect l="l" t="t" r="r" b="b"/>
              <a:pathLst>
                <a:path w="280" h="1490" extrusionOk="0">
                  <a:moveTo>
                    <a:pt x="0" y="1"/>
                  </a:moveTo>
                  <a:lnTo>
                    <a:pt x="0" y="1490"/>
                  </a:lnTo>
                  <a:lnTo>
                    <a:pt x="279" y="1490"/>
                  </a:lnTo>
                  <a:lnTo>
                    <a:pt x="2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 name="Google Shape;3968;p58">
              <a:extLst>
                <a:ext uri="{FF2B5EF4-FFF2-40B4-BE49-F238E27FC236}">
                  <a16:creationId xmlns:a16="http://schemas.microsoft.com/office/drawing/2014/main" id="{91121CEA-26C2-584D-5186-FC15DCBB9E8C}"/>
                </a:ext>
              </a:extLst>
            </p:cNvPr>
            <p:cNvSpPr/>
            <p:nvPr/>
          </p:nvSpPr>
          <p:spPr>
            <a:xfrm>
              <a:off x="2026575" y="2578125"/>
              <a:ext cx="3125" cy="10500"/>
            </a:xfrm>
            <a:custGeom>
              <a:avLst/>
              <a:gdLst/>
              <a:ahLst/>
              <a:cxnLst/>
              <a:rect l="l" t="t" r="r" b="b"/>
              <a:pathLst>
                <a:path w="125" h="420" extrusionOk="0">
                  <a:moveTo>
                    <a:pt x="1" y="0"/>
                  </a:moveTo>
                  <a:lnTo>
                    <a:pt x="1" y="419"/>
                  </a:lnTo>
                  <a:lnTo>
                    <a:pt x="125" y="419"/>
                  </a:lnTo>
                  <a:lnTo>
                    <a:pt x="1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 name="Google Shape;3969;p58">
              <a:extLst>
                <a:ext uri="{FF2B5EF4-FFF2-40B4-BE49-F238E27FC236}">
                  <a16:creationId xmlns:a16="http://schemas.microsoft.com/office/drawing/2014/main" id="{A578E434-F904-916B-C653-FCFEDC0E1D26}"/>
                </a:ext>
              </a:extLst>
            </p:cNvPr>
            <p:cNvSpPr/>
            <p:nvPr/>
          </p:nvSpPr>
          <p:spPr>
            <a:xfrm>
              <a:off x="2035500" y="2588200"/>
              <a:ext cx="6625" cy="37250"/>
            </a:xfrm>
            <a:custGeom>
              <a:avLst/>
              <a:gdLst/>
              <a:ahLst/>
              <a:cxnLst/>
              <a:rect l="l" t="t" r="r" b="b"/>
              <a:pathLst>
                <a:path w="265" h="1490" extrusionOk="0">
                  <a:moveTo>
                    <a:pt x="0" y="1"/>
                  </a:moveTo>
                  <a:lnTo>
                    <a:pt x="0" y="1490"/>
                  </a:lnTo>
                  <a:lnTo>
                    <a:pt x="264" y="1490"/>
                  </a:lnTo>
                  <a:lnTo>
                    <a:pt x="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 name="Google Shape;3970;p58">
              <a:extLst>
                <a:ext uri="{FF2B5EF4-FFF2-40B4-BE49-F238E27FC236}">
                  <a16:creationId xmlns:a16="http://schemas.microsoft.com/office/drawing/2014/main" id="{3D73E631-F0F6-A419-1755-43F4B62029B5}"/>
                </a:ext>
              </a:extLst>
            </p:cNvPr>
            <p:cNvSpPr/>
            <p:nvPr/>
          </p:nvSpPr>
          <p:spPr>
            <a:xfrm>
              <a:off x="2037425" y="2578125"/>
              <a:ext cx="2750" cy="10500"/>
            </a:xfrm>
            <a:custGeom>
              <a:avLst/>
              <a:gdLst/>
              <a:ahLst/>
              <a:cxnLst/>
              <a:rect l="l" t="t" r="r" b="b"/>
              <a:pathLst>
                <a:path w="110" h="420" extrusionOk="0">
                  <a:moveTo>
                    <a:pt x="1" y="0"/>
                  </a:moveTo>
                  <a:lnTo>
                    <a:pt x="1" y="419"/>
                  </a:lnTo>
                  <a:lnTo>
                    <a:pt x="110" y="419"/>
                  </a:lnTo>
                  <a:lnTo>
                    <a:pt x="1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 name="Google Shape;3971;p58">
              <a:extLst>
                <a:ext uri="{FF2B5EF4-FFF2-40B4-BE49-F238E27FC236}">
                  <a16:creationId xmlns:a16="http://schemas.microsoft.com/office/drawing/2014/main" id="{ED23EA53-5B67-592D-7A3E-F1EE6411B10D}"/>
                </a:ext>
              </a:extLst>
            </p:cNvPr>
            <p:cNvSpPr/>
            <p:nvPr/>
          </p:nvSpPr>
          <p:spPr>
            <a:xfrm>
              <a:off x="2045975" y="2588200"/>
              <a:ext cx="7000" cy="37250"/>
            </a:xfrm>
            <a:custGeom>
              <a:avLst/>
              <a:gdLst/>
              <a:ahLst/>
              <a:cxnLst/>
              <a:rect l="l" t="t" r="r" b="b"/>
              <a:pathLst>
                <a:path w="280" h="1490" extrusionOk="0">
                  <a:moveTo>
                    <a:pt x="0" y="1"/>
                  </a:moveTo>
                  <a:lnTo>
                    <a:pt x="0" y="1490"/>
                  </a:lnTo>
                  <a:lnTo>
                    <a:pt x="279" y="1490"/>
                  </a:lnTo>
                  <a:lnTo>
                    <a:pt x="2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3972;p58">
              <a:extLst>
                <a:ext uri="{FF2B5EF4-FFF2-40B4-BE49-F238E27FC236}">
                  <a16:creationId xmlns:a16="http://schemas.microsoft.com/office/drawing/2014/main" id="{36520BFA-5544-186E-A887-66B2B03C3CD5}"/>
                </a:ext>
              </a:extLst>
            </p:cNvPr>
            <p:cNvSpPr/>
            <p:nvPr/>
          </p:nvSpPr>
          <p:spPr>
            <a:xfrm>
              <a:off x="2047900" y="2578125"/>
              <a:ext cx="3125" cy="10500"/>
            </a:xfrm>
            <a:custGeom>
              <a:avLst/>
              <a:gdLst/>
              <a:ahLst/>
              <a:cxnLst/>
              <a:rect l="l" t="t" r="r" b="b"/>
              <a:pathLst>
                <a:path w="125" h="420" extrusionOk="0">
                  <a:moveTo>
                    <a:pt x="1" y="0"/>
                  </a:moveTo>
                  <a:lnTo>
                    <a:pt x="1" y="419"/>
                  </a:lnTo>
                  <a:lnTo>
                    <a:pt x="125" y="419"/>
                  </a:lnTo>
                  <a:lnTo>
                    <a:pt x="1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 name="Google Shape;3973;p58">
              <a:extLst>
                <a:ext uri="{FF2B5EF4-FFF2-40B4-BE49-F238E27FC236}">
                  <a16:creationId xmlns:a16="http://schemas.microsoft.com/office/drawing/2014/main" id="{ECB54D66-44E3-E29B-538F-A35190C43D54}"/>
                </a:ext>
              </a:extLst>
            </p:cNvPr>
            <p:cNvSpPr/>
            <p:nvPr/>
          </p:nvSpPr>
          <p:spPr>
            <a:xfrm>
              <a:off x="2056825" y="2588200"/>
              <a:ext cx="6625" cy="37250"/>
            </a:xfrm>
            <a:custGeom>
              <a:avLst/>
              <a:gdLst/>
              <a:ahLst/>
              <a:cxnLst/>
              <a:rect l="l" t="t" r="r" b="b"/>
              <a:pathLst>
                <a:path w="265" h="1490" extrusionOk="0">
                  <a:moveTo>
                    <a:pt x="0" y="1"/>
                  </a:moveTo>
                  <a:lnTo>
                    <a:pt x="0" y="1490"/>
                  </a:lnTo>
                  <a:lnTo>
                    <a:pt x="264" y="1490"/>
                  </a:lnTo>
                  <a:lnTo>
                    <a:pt x="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3974;p58">
              <a:extLst>
                <a:ext uri="{FF2B5EF4-FFF2-40B4-BE49-F238E27FC236}">
                  <a16:creationId xmlns:a16="http://schemas.microsoft.com/office/drawing/2014/main" id="{EB20DEE6-CACA-837C-1A4D-036DCDCEFC26}"/>
                </a:ext>
              </a:extLst>
            </p:cNvPr>
            <p:cNvSpPr/>
            <p:nvPr/>
          </p:nvSpPr>
          <p:spPr>
            <a:xfrm>
              <a:off x="2058750" y="2578125"/>
              <a:ext cx="2750" cy="10500"/>
            </a:xfrm>
            <a:custGeom>
              <a:avLst/>
              <a:gdLst/>
              <a:ahLst/>
              <a:cxnLst/>
              <a:rect l="l" t="t" r="r" b="b"/>
              <a:pathLst>
                <a:path w="110" h="420" extrusionOk="0">
                  <a:moveTo>
                    <a:pt x="1" y="0"/>
                  </a:moveTo>
                  <a:lnTo>
                    <a:pt x="1" y="419"/>
                  </a:lnTo>
                  <a:lnTo>
                    <a:pt x="110" y="419"/>
                  </a:lnTo>
                  <a:lnTo>
                    <a:pt x="1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 name="Google Shape;3975;p58">
              <a:extLst>
                <a:ext uri="{FF2B5EF4-FFF2-40B4-BE49-F238E27FC236}">
                  <a16:creationId xmlns:a16="http://schemas.microsoft.com/office/drawing/2014/main" id="{DD671062-A039-F887-4134-134FC4255094}"/>
                </a:ext>
              </a:extLst>
            </p:cNvPr>
            <p:cNvSpPr/>
            <p:nvPr/>
          </p:nvSpPr>
          <p:spPr>
            <a:xfrm>
              <a:off x="1949800" y="2588200"/>
              <a:ext cx="6625" cy="37250"/>
            </a:xfrm>
            <a:custGeom>
              <a:avLst/>
              <a:gdLst/>
              <a:ahLst/>
              <a:cxnLst/>
              <a:rect l="l" t="t" r="r" b="b"/>
              <a:pathLst>
                <a:path w="265" h="1490" extrusionOk="0">
                  <a:moveTo>
                    <a:pt x="1" y="1"/>
                  </a:moveTo>
                  <a:lnTo>
                    <a:pt x="1" y="1490"/>
                  </a:lnTo>
                  <a:lnTo>
                    <a:pt x="264" y="1490"/>
                  </a:lnTo>
                  <a:lnTo>
                    <a:pt x="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 name="Google Shape;3976;p58">
              <a:extLst>
                <a:ext uri="{FF2B5EF4-FFF2-40B4-BE49-F238E27FC236}">
                  <a16:creationId xmlns:a16="http://schemas.microsoft.com/office/drawing/2014/main" id="{3C4E0CA0-35CA-7544-2E6A-5363E2A52D41}"/>
                </a:ext>
              </a:extLst>
            </p:cNvPr>
            <p:cNvSpPr/>
            <p:nvPr/>
          </p:nvSpPr>
          <p:spPr>
            <a:xfrm>
              <a:off x="1951750" y="2578125"/>
              <a:ext cx="2725" cy="10500"/>
            </a:xfrm>
            <a:custGeom>
              <a:avLst/>
              <a:gdLst/>
              <a:ahLst/>
              <a:cxnLst/>
              <a:rect l="l" t="t" r="r" b="b"/>
              <a:pathLst>
                <a:path w="109" h="420" extrusionOk="0">
                  <a:moveTo>
                    <a:pt x="0" y="0"/>
                  </a:moveTo>
                  <a:lnTo>
                    <a:pt x="0" y="419"/>
                  </a:lnTo>
                  <a:lnTo>
                    <a:pt x="109" y="419"/>
                  </a:lnTo>
                  <a:lnTo>
                    <a:pt x="1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 name="Google Shape;3977;p58">
              <a:extLst>
                <a:ext uri="{FF2B5EF4-FFF2-40B4-BE49-F238E27FC236}">
                  <a16:creationId xmlns:a16="http://schemas.microsoft.com/office/drawing/2014/main" id="{DF187ED7-0BEC-9D2B-A6A5-553FC81F9610}"/>
                </a:ext>
              </a:extLst>
            </p:cNvPr>
            <p:cNvSpPr/>
            <p:nvPr/>
          </p:nvSpPr>
          <p:spPr>
            <a:xfrm>
              <a:off x="1938950" y="2588200"/>
              <a:ext cx="6625" cy="37250"/>
            </a:xfrm>
            <a:custGeom>
              <a:avLst/>
              <a:gdLst/>
              <a:ahLst/>
              <a:cxnLst/>
              <a:rect l="l" t="t" r="r" b="b"/>
              <a:pathLst>
                <a:path w="265" h="1490" extrusionOk="0">
                  <a:moveTo>
                    <a:pt x="1" y="1"/>
                  </a:moveTo>
                  <a:lnTo>
                    <a:pt x="1" y="1490"/>
                  </a:lnTo>
                  <a:lnTo>
                    <a:pt x="264" y="1490"/>
                  </a:lnTo>
                  <a:lnTo>
                    <a:pt x="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978;p58">
              <a:extLst>
                <a:ext uri="{FF2B5EF4-FFF2-40B4-BE49-F238E27FC236}">
                  <a16:creationId xmlns:a16="http://schemas.microsoft.com/office/drawing/2014/main" id="{1C02844B-3EBC-598B-FAE5-1C304923E0D0}"/>
                </a:ext>
              </a:extLst>
            </p:cNvPr>
            <p:cNvSpPr/>
            <p:nvPr/>
          </p:nvSpPr>
          <p:spPr>
            <a:xfrm>
              <a:off x="1940900" y="2578125"/>
              <a:ext cx="3125" cy="10500"/>
            </a:xfrm>
            <a:custGeom>
              <a:avLst/>
              <a:gdLst/>
              <a:ahLst/>
              <a:cxnLst/>
              <a:rect l="l" t="t" r="r" b="b"/>
              <a:pathLst>
                <a:path w="125" h="420" extrusionOk="0">
                  <a:moveTo>
                    <a:pt x="0" y="0"/>
                  </a:moveTo>
                  <a:lnTo>
                    <a:pt x="0" y="419"/>
                  </a:lnTo>
                  <a:lnTo>
                    <a:pt x="124" y="419"/>
                  </a:ln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 name="Google Shape;3979;p58">
              <a:extLst>
                <a:ext uri="{FF2B5EF4-FFF2-40B4-BE49-F238E27FC236}">
                  <a16:creationId xmlns:a16="http://schemas.microsoft.com/office/drawing/2014/main" id="{151EDAC2-C6FF-A25F-97C0-33B672846068}"/>
                </a:ext>
              </a:extLst>
            </p:cNvPr>
            <p:cNvSpPr/>
            <p:nvPr/>
          </p:nvSpPr>
          <p:spPr>
            <a:xfrm>
              <a:off x="2404625" y="2087250"/>
              <a:ext cx="7000" cy="37250"/>
            </a:xfrm>
            <a:custGeom>
              <a:avLst/>
              <a:gdLst/>
              <a:ahLst/>
              <a:cxnLst/>
              <a:rect l="l" t="t" r="r" b="b"/>
              <a:pathLst>
                <a:path w="280" h="1490" extrusionOk="0">
                  <a:moveTo>
                    <a:pt x="1" y="0"/>
                  </a:moveTo>
                  <a:lnTo>
                    <a:pt x="1" y="1489"/>
                  </a:lnTo>
                  <a:lnTo>
                    <a:pt x="280" y="1489"/>
                  </a:lnTo>
                  <a:lnTo>
                    <a:pt x="2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 name="Google Shape;3980;p58">
              <a:extLst>
                <a:ext uri="{FF2B5EF4-FFF2-40B4-BE49-F238E27FC236}">
                  <a16:creationId xmlns:a16="http://schemas.microsoft.com/office/drawing/2014/main" id="{4189B690-D2D2-E5DC-409B-9135EB04F58F}"/>
                </a:ext>
              </a:extLst>
            </p:cNvPr>
            <p:cNvSpPr/>
            <p:nvPr/>
          </p:nvSpPr>
          <p:spPr>
            <a:xfrm>
              <a:off x="2406575" y="2124475"/>
              <a:ext cx="3125" cy="10875"/>
            </a:xfrm>
            <a:custGeom>
              <a:avLst/>
              <a:gdLst/>
              <a:ahLst/>
              <a:cxnLst/>
              <a:rect l="l" t="t" r="r" b="b"/>
              <a:pathLst>
                <a:path w="125" h="435" extrusionOk="0">
                  <a:moveTo>
                    <a:pt x="0" y="0"/>
                  </a:moveTo>
                  <a:lnTo>
                    <a:pt x="0" y="434"/>
                  </a:lnTo>
                  <a:lnTo>
                    <a:pt x="124" y="434"/>
                  </a:ln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 name="Google Shape;3981;p58">
              <a:extLst>
                <a:ext uri="{FF2B5EF4-FFF2-40B4-BE49-F238E27FC236}">
                  <a16:creationId xmlns:a16="http://schemas.microsoft.com/office/drawing/2014/main" id="{584C8298-42DD-A325-B1FF-477084AA8151}"/>
                </a:ext>
              </a:extLst>
            </p:cNvPr>
            <p:cNvSpPr/>
            <p:nvPr/>
          </p:nvSpPr>
          <p:spPr>
            <a:xfrm>
              <a:off x="2394150" y="2087250"/>
              <a:ext cx="6625" cy="37250"/>
            </a:xfrm>
            <a:custGeom>
              <a:avLst/>
              <a:gdLst/>
              <a:ahLst/>
              <a:cxnLst/>
              <a:rect l="l" t="t" r="r" b="b"/>
              <a:pathLst>
                <a:path w="265" h="1490" extrusionOk="0">
                  <a:moveTo>
                    <a:pt x="1" y="0"/>
                  </a:moveTo>
                  <a:lnTo>
                    <a:pt x="1" y="1489"/>
                  </a:lnTo>
                  <a:lnTo>
                    <a:pt x="264" y="1489"/>
                  </a:lnTo>
                  <a:lnTo>
                    <a:pt x="2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 name="Google Shape;3982;p58">
              <a:extLst>
                <a:ext uri="{FF2B5EF4-FFF2-40B4-BE49-F238E27FC236}">
                  <a16:creationId xmlns:a16="http://schemas.microsoft.com/office/drawing/2014/main" id="{7C7FA8AB-C702-F327-89D9-70ABF9CF6299}"/>
                </a:ext>
              </a:extLst>
            </p:cNvPr>
            <p:cNvSpPr/>
            <p:nvPr/>
          </p:nvSpPr>
          <p:spPr>
            <a:xfrm>
              <a:off x="2396100" y="2124475"/>
              <a:ext cx="2725" cy="10875"/>
            </a:xfrm>
            <a:custGeom>
              <a:avLst/>
              <a:gdLst/>
              <a:ahLst/>
              <a:cxnLst/>
              <a:rect l="l" t="t" r="r" b="b"/>
              <a:pathLst>
                <a:path w="109" h="435" extrusionOk="0">
                  <a:moveTo>
                    <a:pt x="0" y="0"/>
                  </a:moveTo>
                  <a:lnTo>
                    <a:pt x="0" y="434"/>
                  </a:lnTo>
                  <a:lnTo>
                    <a:pt x="109" y="434"/>
                  </a:lnTo>
                  <a:lnTo>
                    <a:pt x="1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 name="Google Shape;3983;p58">
              <a:extLst>
                <a:ext uri="{FF2B5EF4-FFF2-40B4-BE49-F238E27FC236}">
                  <a16:creationId xmlns:a16="http://schemas.microsoft.com/office/drawing/2014/main" id="{75ED7849-CC75-0F06-18FE-BF06EE55B168}"/>
                </a:ext>
              </a:extLst>
            </p:cNvPr>
            <p:cNvSpPr/>
            <p:nvPr/>
          </p:nvSpPr>
          <p:spPr>
            <a:xfrm>
              <a:off x="2383300" y="2087250"/>
              <a:ext cx="7000" cy="37250"/>
            </a:xfrm>
            <a:custGeom>
              <a:avLst/>
              <a:gdLst/>
              <a:ahLst/>
              <a:cxnLst/>
              <a:rect l="l" t="t" r="r" b="b"/>
              <a:pathLst>
                <a:path w="280" h="1490" extrusionOk="0">
                  <a:moveTo>
                    <a:pt x="0" y="0"/>
                  </a:moveTo>
                  <a:lnTo>
                    <a:pt x="0" y="1489"/>
                  </a:lnTo>
                  <a:lnTo>
                    <a:pt x="280" y="1489"/>
                  </a:lnTo>
                  <a:lnTo>
                    <a:pt x="2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3984;p58">
              <a:extLst>
                <a:ext uri="{FF2B5EF4-FFF2-40B4-BE49-F238E27FC236}">
                  <a16:creationId xmlns:a16="http://schemas.microsoft.com/office/drawing/2014/main" id="{5B8A85D5-3F45-B7C8-E6D6-E9091025270C}"/>
                </a:ext>
              </a:extLst>
            </p:cNvPr>
            <p:cNvSpPr/>
            <p:nvPr/>
          </p:nvSpPr>
          <p:spPr>
            <a:xfrm>
              <a:off x="2385250" y="2124475"/>
              <a:ext cx="3125" cy="10875"/>
            </a:xfrm>
            <a:custGeom>
              <a:avLst/>
              <a:gdLst/>
              <a:ahLst/>
              <a:cxnLst/>
              <a:rect l="l" t="t" r="r" b="b"/>
              <a:pathLst>
                <a:path w="125" h="435" extrusionOk="0">
                  <a:moveTo>
                    <a:pt x="0" y="0"/>
                  </a:moveTo>
                  <a:lnTo>
                    <a:pt x="0" y="434"/>
                  </a:lnTo>
                  <a:lnTo>
                    <a:pt x="124" y="434"/>
                  </a:ln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 name="Google Shape;3985;p58">
              <a:extLst>
                <a:ext uri="{FF2B5EF4-FFF2-40B4-BE49-F238E27FC236}">
                  <a16:creationId xmlns:a16="http://schemas.microsoft.com/office/drawing/2014/main" id="{C6B44E11-55D4-556D-D2B5-7D20998B9732}"/>
                </a:ext>
              </a:extLst>
            </p:cNvPr>
            <p:cNvSpPr/>
            <p:nvPr/>
          </p:nvSpPr>
          <p:spPr>
            <a:xfrm>
              <a:off x="2361575" y="2087250"/>
              <a:ext cx="7025" cy="37250"/>
            </a:xfrm>
            <a:custGeom>
              <a:avLst/>
              <a:gdLst/>
              <a:ahLst/>
              <a:cxnLst/>
              <a:rect l="l" t="t" r="r" b="b"/>
              <a:pathLst>
                <a:path w="281" h="1490" extrusionOk="0">
                  <a:moveTo>
                    <a:pt x="1" y="0"/>
                  </a:moveTo>
                  <a:lnTo>
                    <a:pt x="1" y="1489"/>
                  </a:lnTo>
                  <a:lnTo>
                    <a:pt x="280" y="1489"/>
                  </a:lnTo>
                  <a:lnTo>
                    <a:pt x="2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986;p58">
              <a:extLst>
                <a:ext uri="{FF2B5EF4-FFF2-40B4-BE49-F238E27FC236}">
                  <a16:creationId xmlns:a16="http://schemas.microsoft.com/office/drawing/2014/main" id="{51A4B03E-F1BA-AFA6-7375-8624B757317E}"/>
                </a:ext>
              </a:extLst>
            </p:cNvPr>
            <p:cNvSpPr/>
            <p:nvPr/>
          </p:nvSpPr>
          <p:spPr>
            <a:xfrm>
              <a:off x="2363925" y="2124475"/>
              <a:ext cx="3125" cy="10875"/>
            </a:xfrm>
            <a:custGeom>
              <a:avLst/>
              <a:gdLst/>
              <a:ahLst/>
              <a:cxnLst/>
              <a:rect l="l" t="t" r="r" b="b"/>
              <a:pathLst>
                <a:path w="125" h="435" extrusionOk="0">
                  <a:moveTo>
                    <a:pt x="0" y="0"/>
                  </a:moveTo>
                  <a:lnTo>
                    <a:pt x="0" y="434"/>
                  </a:lnTo>
                  <a:lnTo>
                    <a:pt x="124" y="434"/>
                  </a:ln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 name="Google Shape;3987;p58">
              <a:extLst>
                <a:ext uri="{FF2B5EF4-FFF2-40B4-BE49-F238E27FC236}">
                  <a16:creationId xmlns:a16="http://schemas.microsoft.com/office/drawing/2014/main" id="{3FCF27A5-D5FA-312D-EC99-237C7307D893}"/>
                </a:ext>
              </a:extLst>
            </p:cNvPr>
            <p:cNvSpPr/>
            <p:nvPr/>
          </p:nvSpPr>
          <p:spPr>
            <a:xfrm>
              <a:off x="2350725" y="2087250"/>
              <a:ext cx="7000" cy="37250"/>
            </a:xfrm>
            <a:custGeom>
              <a:avLst/>
              <a:gdLst/>
              <a:ahLst/>
              <a:cxnLst/>
              <a:rect l="l" t="t" r="r" b="b"/>
              <a:pathLst>
                <a:path w="280" h="1490" extrusionOk="0">
                  <a:moveTo>
                    <a:pt x="1" y="0"/>
                  </a:moveTo>
                  <a:lnTo>
                    <a:pt x="1" y="1489"/>
                  </a:lnTo>
                  <a:lnTo>
                    <a:pt x="280" y="1489"/>
                  </a:lnTo>
                  <a:lnTo>
                    <a:pt x="2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988;p58">
              <a:extLst>
                <a:ext uri="{FF2B5EF4-FFF2-40B4-BE49-F238E27FC236}">
                  <a16:creationId xmlns:a16="http://schemas.microsoft.com/office/drawing/2014/main" id="{8A76D8A8-B3B4-7991-88E2-BA463BA459C2}"/>
                </a:ext>
              </a:extLst>
            </p:cNvPr>
            <p:cNvSpPr/>
            <p:nvPr/>
          </p:nvSpPr>
          <p:spPr>
            <a:xfrm>
              <a:off x="2353450" y="2124475"/>
              <a:ext cx="2725" cy="10875"/>
            </a:xfrm>
            <a:custGeom>
              <a:avLst/>
              <a:gdLst/>
              <a:ahLst/>
              <a:cxnLst/>
              <a:rect l="l" t="t" r="r" b="b"/>
              <a:pathLst>
                <a:path w="109" h="435" extrusionOk="0">
                  <a:moveTo>
                    <a:pt x="0" y="0"/>
                  </a:moveTo>
                  <a:lnTo>
                    <a:pt x="0" y="434"/>
                  </a:lnTo>
                  <a:lnTo>
                    <a:pt x="109" y="434"/>
                  </a:lnTo>
                  <a:lnTo>
                    <a:pt x="1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989;p58">
              <a:extLst>
                <a:ext uri="{FF2B5EF4-FFF2-40B4-BE49-F238E27FC236}">
                  <a16:creationId xmlns:a16="http://schemas.microsoft.com/office/drawing/2014/main" id="{37BF495F-2D11-6F74-576E-EFD02E2C5E31}"/>
                </a:ext>
              </a:extLst>
            </p:cNvPr>
            <p:cNvSpPr/>
            <p:nvPr/>
          </p:nvSpPr>
          <p:spPr>
            <a:xfrm>
              <a:off x="2340250" y="2087250"/>
              <a:ext cx="6625" cy="37250"/>
            </a:xfrm>
            <a:custGeom>
              <a:avLst/>
              <a:gdLst/>
              <a:ahLst/>
              <a:cxnLst/>
              <a:rect l="l" t="t" r="r" b="b"/>
              <a:pathLst>
                <a:path w="265" h="1490" extrusionOk="0">
                  <a:moveTo>
                    <a:pt x="1" y="0"/>
                  </a:moveTo>
                  <a:lnTo>
                    <a:pt x="1" y="1489"/>
                  </a:lnTo>
                  <a:lnTo>
                    <a:pt x="265" y="1489"/>
                  </a:lnTo>
                  <a:lnTo>
                    <a:pt x="2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990;p58">
              <a:extLst>
                <a:ext uri="{FF2B5EF4-FFF2-40B4-BE49-F238E27FC236}">
                  <a16:creationId xmlns:a16="http://schemas.microsoft.com/office/drawing/2014/main" id="{86D9FFE2-B791-5E3C-73FD-19C0A8606333}"/>
                </a:ext>
              </a:extLst>
            </p:cNvPr>
            <p:cNvSpPr/>
            <p:nvPr/>
          </p:nvSpPr>
          <p:spPr>
            <a:xfrm>
              <a:off x="2342575" y="2124475"/>
              <a:ext cx="3150" cy="10875"/>
            </a:xfrm>
            <a:custGeom>
              <a:avLst/>
              <a:gdLst/>
              <a:ahLst/>
              <a:cxnLst/>
              <a:rect l="l" t="t" r="r" b="b"/>
              <a:pathLst>
                <a:path w="126" h="435" extrusionOk="0">
                  <a:moveTo>
                    <a:pt x="1" y="0"/>
                  </a:moveTo>
                  <a:lnTo>
                    <a:pt x="1" y="434"/>
                  </a:lnTo>
                  <a:lnTo>
                    <a:pt x="125" y="434"/>
                  </a:lnTo>
                  <a:lnTo>
                    <a:pt x="1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3991;p58">
              <a:extLst>
                <a:ext uri="{FF2B5EF4-FFF2-40B4-BE49-F238E27FC236}">
                  <a16:creationId xmlns:a16="http://schemas.microsoft.com/office/drawing/2014/main" id="{80950AC5-3386-454E-E2E8-69F5765D816D}"/>
                </a:ext>
              </a:extLst>
            </p:cNvPr>
            <p:cNvSpPr/>
            <p:nvPr/>
          </p:nvSpPr>
          <p:spPr>
            <a:xfrm>
              <a:off x="2329800" y="2087250"/>
              <a:ext cx="6600" cy="37250"/>
            </a:xfrm>
            <a:custGeom>
              <a:avLst/>
              <a:gdLst/>
              <a:ahLst/>
              <a:cxnLst/>
              <a:rect l="l" t="t" r="r" b="b"/>
              <a:pathLst>
                <a:path w="264" h="1490" extrusionOk="0">
                  <a:moveTo>
                    <a:pt x="0" y="0"/>
                  </a:moveTo>
                  <a:lnTo>
                    <a:pt x="0" y="1489"/>
                  </a:lnTo>
                  <a:lnTo>
                    <a:pt x="264" y="1489"/>
                  </a:lnTo>
                  <a:lnTo>
                    <a:pt x="2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3992;p58">
              <a:extLst>
                <a:ext uri="{FF2B5EF4-FFF2-40B4-BE49-F238E27FC236}">
                  <a16:creationId xmlns:a16="http://schemas.microsoft.com/office/drawing/2014/main" id="{40045EF4-9692-607B-CB46-7602A8B6EA43}"/>
                </a:ext>
              </a:extLst>
            </p:cNvPr>
            <p:cNvSpPr/>
            <p:nvPr/>
          </p:nvSpPr>
          <p:spPr>
            <a:xfrm>
              <a:off x="2331350" y="2124475"/>
              <a:ext cx="3125" cy="10875"/>
            </a:xfrm>
            <a:custGeom>
              <a:avLst/>
              <a:gdLst/>
              <a:ahLst/>
              <a:cxnLst/>
              <a:rect l="l" t="t" r="r" b="b"/>
              <a:pathLst>
                <a:path w="125" h="435" extrusionOk="0">
                  <a:moveTo>
                    <a:pt x="0" y="0"/>
                  </a:moveTo>
                  <a:lnTo>
                    <a:pt x="0" y="434"/>
                  </a:lnTo>
                  <a:lnTo>
                    <a:pt x="124" y="434"/>
                  </a:lnTo>
                  <a:lnTo>
                    <a:pt x="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 name="Google Shape;3993;p58">
              <a:extLst>
                <a:ext uri="{FF2B5EF4-FFF2-40B4-BE49-F238E27FC236}">
                  <a16:creationId xmlns:a16="http://schemas.microsoft.com/office/drawing/2014/main" id="{29731BCD-AC2F-AF46-8C78-2018A8FF4637}"/>
                </a:ext>
              </a:extLst>
            </p:cNvPr>
            <p:cNvSpPr/>
            <p:nvPr/>
          </p:nvSpPr>
          <p:spPr>
            <a:xfrm>
              <a:off x="2415475" y="2087250"/>
              <a:ext cx="6625" cy="37250"/>
            </a:xfrm>
            <a:custGeom>
              <a:avLst/>
              <a:gdLst/>
              <a:ahLst/>
              <a:cxnLst/>
              <a:rect l="l" t="t" r="r" b="b"/>
              <a:pathLst>
                <a:path w="265" h="1490" extrusionOk="0">
                  <a:moveTo>
                    <a:pt x="1" y="0"/>
                  </a:moveTo>
                  <a:lnTo>
                    <a:pt x="1" y="1489"/>
                  </a:lnTo>
                  <a:lnTo>
                    <a:pt x="264" y="1489"/>
                  </a:lnTo>
                  <a:lnTo>
                    <a:pt x="2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994;p58">
              <a:extLst>
                <a:ext uri="{FF2B5EF4-FFF2-40B4-BE49-F238E27FC236}">
                  <a16:creationId xmlns:a16="http://schemas.microsoft.com/office/drawing/2014/main" id="{883D4C59-310B-95AF-9DC5-05733C34274A}"/>
                </a:ext>
              </a:extLst>
            </p:cNvPr>
            <p:cNvSpPr/>
            <p:nvPr/>
          </p:nvSpPr>
          <p:spPr>
            <a:xfrm>
              <a:off x="2417425" y="2124475"/>
              <a:ext cx="2725" cy="10875"/>
            </a:xfrm>
            <a:custGeom>
              <a:avLst/>
              <a:gdLst/>
              <a:ahLst/>
              <a:cxnLst/>
              <a:rect l="l" t="t" r="r" b="b"/>
              <a:pathLst>
                <a:path w="109" h="435" extrusionOk="0">
                  <a:moveTo>
                    <a:pt x="0" y="0"/>
                  </a:moveTo>
                  <a:lnTo>
                    <a:pt x="0" y="434"/>
                  </a:lnTo>
                  <a:lnTo>
                    <a:pt x="109" y="434"/>
                  </a:lnTo>
                  <a:lnTo>
                    <a:pt x="1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 name="Google Shape;3995;p58">
              <a:extLst>
                <a:ext uri="{FF2B5EF4-FFF2-40B4-BE49-F238E27FC236}">
                  <a16:creationId xmlns:a16="http://schemas.microsoft.com/office/drawing/2014/main" id="{89165A87-B40B-01A6-B89F-6D543A9076FC}"/>
                </a:ext>
              </a:extLst>
            </p:cNvPr>
            <p:cNvSpPr/>
            <p:nvPr/>
          </p:nvSpPr>
          <p:spPr>
            <a:xfrm>
              <a:off x="2425950" y="2087250"/>
              <a:ext cx="7000" cy="37250"/>
            </a:xfrm>
            <a:custGeom>
              <a:avLst/>
              <a:gdLst/>
              <a:ahLst/>
              <a:cxnLst/>
              <a:rect l="l" t="t" r="r" b="b"/>
              <a:pathLst>
                <a:path w="280" h="1490" extrusionOk="0">
                  <a:moveTo>
                    <a:pt x="1" y="0"/>
                  </a:moveTo>
                  <a:lnTo>
                    <a:pt x="1" y="1489"/>
                  </a:lnTo>
                  <a:lnTo>
                    <a:pt x="280" y="1489"/>
                  </a:lnTo>
                  <a:lnTo>
                    <a:pt x="2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 name="Google Shape;3996;p58">
              <a:extLst>
                <a:ext uri="{FF2B5EF4-FFF2-40B4-BE49-F238E27FC236}">
                  <a16:creationId xmlns:a16="http://schemas.microsoft.com/office/drawing/2014/main" id="{E00055DA-2915-6AE6-AB33-AFBAC2049F6D}"/>
                </a:ext>
              </a:extLst>
            </p:cNvPr>
            <p:cNvSpPr/>
            <p:nvPr/>
          </p:nvSpPr>
          <p:spPr>
            <a:xfrm>
              <a:off x="2428275" y="2124475"/>
              <a:ext cx="3125" cy="10875"/>
            </a:xfrm>
            <a:custGeom>
              <a:avLst/>
              <a:gdLst/>
              <a:ahLst/>
              <a:cxnLst/>
              <a:rect l="l" t="t" r="r" b="b"/>
              <a:pathLst>
                <a:path w="125" h="435" extrusionOk="0">
                  <a:moveTo>
                    <a:pt x="1" y="0"/>
                  </a:moveTo>
                  <a:lnTo>
                    <a:pt x="1" y="434"/>
                  </a:lnTo>
                  <a:lnTo>
                    <a:pt x="125" y="434"/>
                  </a:lnTo>
                  <a:lnTo>
                    <a:pt x="1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 name="Google Shape;3997;p58">
              <a:extLst>
                <a:ext uri="{FF2B5EF4-FFF2-40B4-BE49-F238E27FC236}">
                  <a16:creationId xmlns:a16="http://schemas.microsoft.com/office/drawing/2014/main" id="{7A462BDC-33D5-5279-9E8B-ABB8BFEFD876}"/>
                </a:ext>
              </a:extLst>
            </p:cNvPr>
            <p:cNvSpPr/>
            <p:nvPr/>
          </p:nvSpPr>
          <p:spPr>
            <a:xfrm>
              <a:off x="2447275" y="2087250"/>
              <a:ext cx="7000" cy="37250"/>
            </a:xfrm>
            <a:custGeom>
              <a:avLst/>
              <a:gdLst/>
              <a:ahLst/>
              <a:cxnLst/>
              <a:rect l="l" t="t" r="r" b="b"/>
              <a:pathLst>
                <a:path w="280" h="1490" extrusionOk="0">
                  <a:moveTo>
                    <a:pt x="1" y="0"/>
                  </a:moveTo>
                  <a:lnTo>
                    <a:pt x="1" y="1489"/>
                  </a:lnTo>
                  <a:lnTo>
                    <a:pt x="280" y="1489"/>
                  </a:lnTo>
                  <a:lnTo>
                    <a:pt x="2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 name="Google Shape;3998;p58">
              <a:extLst>
                <a:ext uri="{FF2B5EF4-FFF2-40B4-BE49-F238E27FC236}">
                  <a16:creationId xmlns:a16="http://schemas.microsoft.com/office/drawing/2014/main" id="{286FC07E-A607-BF64-5F81-8A0D04A448BA}"/>
                </a:ext>
              </a:extLst>
            </p:cNvPr>
            <p:cNvSpPr/>
            <p:nvPr/>
          </p:nvSpPr>
          <p:spPr>
            <a:xfrm>
              <a:off x="2449600" y="2124475"/>
              <a:ext cx="3125" cy="10875"/>
            </a:xfrm>
            <a:custGeom>
              <a:avLst/>
              <a:gdLst/>
              <a:ahLst/>
              <a:cxnLst/>
              <a:rect l="l" t="t" r="r" b="b"/>
              <a:pathLst>
                <a:path w="125" h="435" extrusionOk="0">
                  <a:moveTo>
                    <a:pt x="1" y="0"/>
                  </a:moveTo>
                  <a:lnTo>
                    <a:pt x="1" y="434"/>
                  </a:lnTo>
                  <a:lnTo>
                    <a:pt x="125" y="434"/>
                  </a:lnTo>
                  <a:lnTo>
                    <a:pt x="1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 name="Google Shape;3999;p58">
              <a:extLst>
                <a:ext uri="{FF2B5EF4-FFF2-40B4-BE49-F238E27FC236}">
                  <a16:creationId xmlns:a16="http://schemas.microsoft.com/office/drawing/2014/main" id="{0BC0BEEF-63B7-F462-0EB3-C7DB98969581}"/>
                </a:ext>
              </a:extLst>
            </p:cNvPr>
            <p:cNvSpPr/>
            <p:nvPr/>
          </p:nvSpPr>
          <p:spPr>
            <a:xfrm>
              <a:off x="2458525" y="2087250"/>
              <a:ext cx="7000" cy="37250"/>
            </a:xfrm>
            <a:custGeom>
              <a:avLst/>
              <a:gdLst/>
              <a:ahLst/>
              <a:cxnLst/>
              <a:rect l="l" t="t" r="r" b="b"/>
              <a:pathLst>
                <a:path w="280" h="1490" extrusionOk="0">
                  <a:moveTo>
                    <a:pt x="0" y="0"/>
                  </a:moveTo>
                  <a:lnTo>
                    <a:pt x="0" y="1489"/>
                  </a:lnTo>
                  <a:lnTo>
                    <a:pt x="280" y="1489"/>
                  </a:lnTo>
                  <a:lnTo>
                    <a:pt x="2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 name="Google Shape;4000;p58">
              <a:extLst>
                <a:ext uri="{FF2B5EF4-FFF2-40B4-BE49-F238E27FC236}">
                  <a16:creationId xmlns:a16="http://schemas.microsoft.com/office/drawing/2014/main" id="{87C9C781-29CD-8CAA-C51D-AF9F1B55C6DE}"/>
                </a:ext>
              </a:extLst>
            </p:cNvPr>
            <p:cNvSpPr/>
            <p:nvPr/>
          </p:nvSpPr>
          <p:spPr>
            <a:xfrm>
              <a:off x="2460450" y="2124475"/>
              <a:ext cx="3125" cy="10875"/>
            </a:xfrm>
            <a:custGeom>
              <a:avLst/>
              <a:gdLst/>
              <a:ahLst/>
              <a:cxnLst/>
              <a:rect l="l" t="t" r="r" b="b"/>
              <a:pathLst>
                <a:path w="125" h="435" extrusionOk="0">
                  <a:moveTo>
                    <a:pt x="1" y="0"/>
                  </a:moveTo>
                  <a:lnTo>
                    <a:pt x="1" y="434"/>
                  </a:lnTo>
                  <a:lnTo>
                    <a:pt x="125" y="434"/>
                  </a:lnTo>
                  <a:lnTo>
                    <a:pt x="1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 name="Google Shape;4001;p58">
              <a:extLst>
                <a:ext uri="{FF2B5EF4-FFF2-40B4-BE49-F238E27FC236}">
                  <a16:creationId xmlns:a16="http://schemas.microsoft.com/office/drawing/2014/main" id="{41AEC3CE-8C9C-D17D-2626-42D498A8FD68}"/>
                </a:ext>
              </a:extLst>
            </p:cNvPr>
            <p:cNvSpPr/>
            <p:nvPr/>
          </p:nvSpPr>
          <p:spPr>
            <a:xfrm>
              <a:off x="2469000" y="2087250"/>
              <a:ext cx="7000" cy="37250"/>
            </a:xfrm>
            <a:custGeom>
              <a:avLst/>
              <a:gdLst/>
              <a:ahLst/>
              <a:cxnLst/>
              <a:rect l="l" t="t" r="r" b="b"/>
              <a:pathLst>
                <a:path w="280" h="1490" extrusionOk="0">
                  <a:moveTo>
                    <a:pt x="0" y="0"/>
                  </a:moveTo>
                  <a:lnTo>
                    <a:pt x="0" y="1489"/>
                  </a:lnTo>
                  <a:lnTo>
                    <a:pt x="279" y="1489"/>
                  </a:lnTo>
                  <a:lnTo>
                    <a:pt x="2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 name="Google Shape;4002;p58">
              <a:extLst>
                <a:ext uri="{FF2B5EF4-FFF2-40B4-BE49-F238E27FC236}">
                  <a16:creationId xmlns:a16="http://schemas.microsoft.com/office/drawing/2014/main" id="{4FE367DA-C4EF-6A07-06A9-4963429BBC71}"/>
                </a:ext>
              </a:extLst>
            </p:cNvPr>
            <p:cNvSpPr/>
            <p:nvPr/>
          </p:nvSpPr>
          <p:spPr>
            <a:xfrm>
              <a:off x="2471325" y="2124475"/>
              <a:ext cx="2725" cy="10875"/>
            </a:xfrm>
            <a:custGeom>
              <a:avLst/>
              <a:gdLst/>
              <a:ahLst/>
              <a:cxnLst/>
              <a:rect l="l" t="t" r="r" b="b"/>
              <a:pathLst>
                <a:path w="109" h="435" extrusionOk="0">
                  <a:moveTo>
                    <a:pt x="0" y="0"/>
                  </a:moveTo>
                  <a:lnTo>
                    <a:pt x="0" y="434"/>
                  </a:lnTo>
                  <a:lnTo>
                    <a:pt x="109" y="434"/>
                  </a:lnTo>
                  <a:lnTo>
                    <a:pt x="1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 name="Google Shape;4003;p58">
              <a:extLst>
                <a:ext uri="{FF2B5EF4-FFF2-40B4-BE49-F238E27FC236}">
                  <a16:creationId xmlns:a16="http://schemas.microsoft.com/office/drawing/2014/main" id="{49A757A8-4C6A-5361-CF05-22FC8311830D}"/>
                </a:ext>
              </a:extLst>
            </p:cNvPr>
            <p:cNvSpPr/>
            <p:nvPr/>
          </p:nvSpPr>
          <p:spPr>
            <a:xfrm>
              <a:off x="1941275" y="2471100"/>
              <a:ext cx="67100" cy="107050"/>
            </a:xfrm>
            <a:custGeom>
              <a:avLst/>
              <a:gdLst/>
              <a:ahLst/>
              <a:cxnLst/>
              <a:rect l="l" t="t" r="r" b="b"/>
              <a:pathLst>
                <a:path w="2684" h="4282" extrusionOk="0">
                  <a:moveTo>
                    <a:pt x="1520" y="1"/>
                  </a:moveTo>
                  <a:lnTo>
                    <a:pt x="1" y="1505"/>
                  </a:lnTo>
                  <a:lnTo>
                    <a:pt x="1" y="4281"/>
                  </a:lnTo>
                  <a:lnTo>
                    <a:pt x="109" y="4281"/>
                  </a:lnTo>
                  <a:lnTo>
                    <a:pt x="109" y="1552"/>
                  </a:lnTo>
                  <a:lnTo>
                    <a:pt x="1552" y="94"/>
                  </a:lnTo>
                  <a:lnTo>
                    <a:pt x="2684" y="94"/>
                  </a:lnTo>
                  <a:lnTo>
                    <a:pt x="26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 name="Google Shape;4004;p58">
              <a:extLst>
                <a:ext uri="{FF2B5EF4-FFF2-40B4-BE49-F238E27FC236}">
                  <a16:creationId xmlns:a16="http://schemas.microsoft.com/office/drawing/2014/main" id="{08C8F583-CEC4-4269-BD27-93157F5D4996}"/>
                </a:ext>
              </a:extLst>
            </p:cNvPr>
            <p:cNvSpPr/>
            <p:nvPr/>
          </p:nvSpPr>
          <p:spPr>
            <a:xfrm>
              <a:off x="1952125" y="2482350"/>
              <a:ext cx="56250" cy="95800"/>
            </a:xfrm>
            <a:custGeom>
              <a:avLst/>
              <a:gdLst/>
              <a:ahLst/>
              <a:cxnLst/>
              <a:rect l="l" t="t" r="r" b="b"/>
              <a:pathLst>
                <a:path w="2250" h="3832" extrusionOk="0">
                  <a:moveTo>
                    <a:pt x="1195" y="0"/>
                  </a:moveTo>
                  <a:lnTo>
                    <a:pt x="1" y="1210"/>
                  </a:lnTo>
                  <a:lnTo>
                    <a:pt x="1" y="3831"/>
                  </a:lnTo>
                  <a:lnTo>
                    <a:pt x="94" y="3831"/>
                  </a:lnTo>
                  <a:lnTo>
                    <a:pt x="94" y="1257"/>
                  </a:lnTo>
                  <a:lnTo>
                    <a:pt x="1242" y="94"/>
                  </a:lnTo>
                  <a:lnTo>
                    <a:pt x="2250" y="94"/>
                  </a:lnTo>
                  <a:lnTo>
                    <a:pt x="22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 name="Google Shape;4005;p58">
              <a:extLst>
                <a:ext uri="{FF2B5EF4-FFF2-40B4-BE49-F238E27FC236}">
                  <a16:creationId xmlns:a16="http://schemas.microsoft.com/office/drawing/2014/main" id="{2416FBBB-DA63-EAB1-0A19-A84644C9CA18}"/>
                </a:ext>
              </a:extLst>
            </p:cNvPr>
            <p:cNvSpPr/>
            <p:nvPr/>
          </p:nvSpPr>
          <p:spPr>
            <a:xfrm>
              <a:off x="2292175" y="2484300"/>
              <a:ext cx="43850" cy="13975"/>
            </a:xfrm>
            <a:custGeom>
              <a:avLst/>
              <a:gdLst/>
              <a:ahLst/>
              <a:cxnLst/>
              <a:rect l="l" t="t" r="r" b="b"/>
              <a:pathLst>
                <a:path w="1754" h="559" extrusionOk="0">
                  <a:moveTo>
                    <a:pt x="497" y="0"/>
                  </a:moveTo>
                  <a:lnTo>
                    <a:pt x="1" y="496"/>
                  </a:lnTo>
                  <a:lnTo>
                    <a:pt x="63" y="558"/>
                  </a:lnTo>
                  <a:lnTo>
                    <a:pt x="528" y="93"/>
                  </a:lnTo>
                  <a:lnTo>
                    <a:pt x="1753" y="93"/>
                  </a:lnTo>
                  <a:lnTo>
                    <a:pt x="17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4006;p58">
              <a:extLst>
                <a:ext uri="{FF2B5EF4-FFF2-40B4-BE49-F238E27FC236}">
                  <a16:creationId xmlns:a16="http://schemas.microsoft.com/office/drawing/2014/main" id="{BAEAB1D4-0A6D-CC69-A9E2-0D67A9E49A2D}"/>
                </a:ext>
              </a:extLst>
            </p:cNvPr>
            <p:cNvSpPr/>
            <p:nvPr/>
          </p:nvSpPr>
          <p:spPr>
            <a:xfrm>
              <a:off x="2263875" y="2513375"/>
              <a:ext cx="13600" cy="43825"/>
            </a:xfrm>
            <a:custGeom>
              <a:avLst/>
              <a:gdLst/>
              <a:ahLst/>
              <a:cxnLst/>
              <a:rect l="l" t="t" r="r" b="b"/>
              <a:pathLst>
                <a:path w="544" h="1753" extrusionOk="0">
                  <a:moveTo>
                    <a:pt x="466" y="0"/>
                  </a:moveTo>
                  <a:lnTo>
                    <a:pt x="1" y="466"/>
                  </a:lnTo>
                  <a:lnTo>
                    <a:pt x="1" y="1753"/>
                  </a:lnTo>
                  <a:lnTo>
                    <a:pt x="94" y="1753"/>
                  </a:lnTo>
                  <a:lnTo>
                    <a:pt x="94" y="497"/>
                  </a:lnTo>
                  <a:lnTo>
                    <a:pt x="543" y="47"/>
                  </a:lnTo>
                  <a:lnTo>
                    <a:pt x="4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 name="Google Shape;4007;p58">
              <a:extLst>
                <a:ext uri="{FF2B5EF4-FFF2-40B4-BE49-F238E27FC236}">
                  <a16:creationId xmlns:a16="http://schemas.microsoft.com/office/drawing/2014/main" id="{A20BCBA6-9C09-73F9-A0B0-67232D3BE88E}"/>
                </a:ext>
              </a:extLst>
            </p:cNvPr>
            <p:cNvSpPr/>
            <p:nvPr/>
          </p:nvSpPr>
          <p:spPr>
            <a:xfrm>
              <a:off x="2083575" y="2603325"/>
              <a:ext cx="25" cy="1575"/>
            </a:xfrm>
            <a:custGeom>
              <a:avLst/>
              <a:gdLst/>
              <a:ahLst/>
              <a:cxnLst/>
              <a:rect l="l" t="t" r="r" b="b"/>
              <a:pathLst>
                <a:path w="1" h="63" extrusionOk="0">
                  <a:moveTo>
                    <a:pt x="1" y="0"/>
                  </a:moveTo>
                  <a:lnTo>
                    <a:pt x="1" y="63"/>
                  </a:lnTo>
                  <a:lnTo>
                    <a:pt x="1" y="1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 name="Google Shape;4008;p58">
              <a:extLst>
                <a:ext uri="{FF2B5EF4-FFF2-40B4-BE49-F238E27FC236}">
                  <a16:creationId xmlns:a16="http://schemas.microsoft.com/office/drawing/2014/main" id="{47FCCC16-4ED1-CE1D-95B2-3C54284F1ECD}"/>
                </a:ext>
              </a:extLst>
            </p:cNvPr>
            <p:cNvSpPr/>
            <p:nvPr/>
          </p:nvSpPr>
          <p:spPr>
            <a:xfrm>
              <a:off x="1941275" y="2439700"/>
              <a:ext cx="23300" cy="23275"/>
            </a:xfrm>
            <a:custGeom>
              <a:avLst/>
              <a:gdLst/>
              <a:ahLst/>
              <a:cxnLst/>
              <a:rect l="l" t="t" r="r" b="b"/>
              <a:pathLst>
                <a:path w="932" h="931" extrusionOk="0">
                  <a:moveTo>
                    <a:pt x="466" y="264"/>
                  </a:moveTo>
                  <a:cubicBezTo>
                    <a:pt x="590" y="264"/>
                    <a:pt x="667" y="357"/>
                    <a:pt x="667" y="466"/>
                  </a:cubicBezTo>
                  <a:cubicBezTo>
                    <a:pt x="667" y="574"/>
                    <a:pt x="574" y="652"/>
                    <a:pt x="466" y="652"/>
                  </a:cubicBezTo>
                  <a:cubicBezTo>
                    <a:pt x="357" y="652"/>
                    <a:pt x="280" y="574"/>
                    <a:pt x="280" y="466"/>
                  </a:cubicBezTo>
                  <a:cubicBezTo>
                    <a:pt x="280" y="342"/>
                    <a:pt x="373" y="264"/>
                    <a:pt x="466" y="264"/>
                  </a:cubicBezTo>
                  <a:close/>
                  <a:moveTo>
                    <a:pt x="466" y="0"/>
                  </a:moveTo>
                  <a:cubicBezTo>
                    <a:pt x="218" y="0"/>
                    <a:pt x="1" y="202"/>
                    <a:pt x="1" y="466"/>
                  </a:cubicBezTo>
                  <a:cubicBezTo>
                    <a:pt x="1" y="714"/>
                    <a:pt x="218" y="931"/>
                    <a:pt x="466" y="931"/>
                  </a:cubicBezTo>
                  <a:cubicBezTo>
                    <a:pt x="730" y="931"/>
                    <a:pt x="931" y="714"/>
                    <a:pt x="931" y="466"/>
                  </a:cubicBezTo>
                  <a:cubicBezTo>
                    <a:pt x="931" y="202"/>
                    <a:pt x="730"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 name="Google Shape;4009;p58">
              <a:extLst>
                <a:ext uri="{FF2B5EF4-FFF2-40B4-BE49-F238E27FC236}">
                  <a16:creationId xmlns:a16="http://schemas.microsoft.com/office/drawing/2014/main" id="{822617CA-59C3-6013-9FDC-EB6724C1CEC0}"/>
                </a:ext>
              </a:extLst>
            </p:cNvPr>
            <p:cNvSpPr/>
            <p:nvPr/>
          </p:nvSpPr>
          <p:spPr>
            <a:xfrm>
              <a:off x="1941275" y="2411400"/>
              <a:ext cx="23300" cy="23275"/>
            </a:xfrm>
            <a:custGeom>
              <a:avLst/>
              <a:gdLst/>
              <a:ahLst/>
              <a:cxnLst/>
              <a:rect l="l" t="t" r="r" b="b"/>
              <a:pathLst>
                <a:path w="932" h="931" extrusionOk="0">
                  <a:moveTo>
                    <a:pt x="466" y="295"/>
                  </a:moveTo>
                  <a:cubicBezTo>
                    <a:pt x="574" y="295"/>
                    <a:pt x="667" y="372"/>
                    <a:pt x="667" y="481"/>
                  </a:cubicBezTo>
                  <a:cubicBezTo>
                    <a:pt x="667" y="605"/>
                    <a:pt x="574" y="683"/>
                    <a:pt x="466" y="683"/>
                  </a:cubicBezTo>
                  <a:cubicBezTo>
                    <a:pt x="357" y="683"/>
                    <a:pt x="280" y="590"/>
                    <a:pt x="280" y="481"/>
                  </a:cubicBezTo>
                  <a:cubicBezTo>
                    <a:pt x="280" y="372"/>
                    <a:pt x="373" y="295"/>
                    <a:pt x="466" y="295"/>
                  </a:cubicBezTo>
                  <a:close/>
                  <a:moveTo>
                    <a:pt x="466" y="0"/>
                  </a:moveTo>
                  <a:cubicBezTo>
                    <a:pt x="218" y="0"/>
                    <a:pt x="1" y="217"/>
                    <a:pt x="1" y="466"/>
                  </a:cubicBezTo>
                  <a:cubicBezTo>
                    <a:pt x="1" y="714"/>
                    <a:pt x="218" y="931"/>
                    <a:pt x="466" y="931"/>
                  </a:cubicBezTo>
                  <a:cubicBezTo>
                    <a:pt x="730" y="931"/>
                    <a:pt x="931" y="745"/>
                    <a:pt x="931" y="466"/>
                  </a:cubicBezTo>
                  <a:cubicBezTo>
                    <a:pt x="931" y="217"/>
                    <a:pt x="730"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 name="Google Shape;4010;p58">
              <a:extLst>
                <a:ext uri="{FF2B5EF4-FFF2-40B4-BE49-F238E27FC236}">
                  <a16:creationId xmlns:a16="http://schemas.microsoft.com/office/drawing/2014/main" id="{499EF917-005C-1005-4809-B06A5EC93E2E}"/>
                </a:ext>
              </a:extLst>
            </p:cNvPr>
            <p:cNvSpPr/>
            <p:nvPr/>
          </p:nvSpPr>
          <p:spPr>
            <a:xfrm>
              <a:off x="2446900" y="2545550"/>
              <a:ext cx="23275" cy="23300"/>
            </a:xfrm>
            <a:custGeom>
              <a:avLst/>
              <a:gdLst/>
              <a:ahLst/>
              <a:cxnLst/>
              <a:rect l="l" t="t" r="r" b="b"/>
              <a:pathLst>
                <a:path w="931" h="932" extrusionOk="0">
                  <a:moveTo>
                    <a:pt x="465" y="295"/>
                  </a:moveTo>
                  <a:cubicBezTo>
                    <a:pt x="589" y="295"/>
                    <a:pt x="667" y="373"/>
                    <a:pt x="667" y="497"/>
                  </a:cubicBezTo>
                  <a:cubicBezTo>
                    <a:pt x="667" y="605"/>
                    <a:pt x="589" y="683"/>
                    <a:pt x="465" y="683"/>
                  </a:cubicBezTo>
                  <a:cubicBezTo>
                    <a:pt x="357" y="683"/>
                    <a:pt x="279" y="590"/>
                    <a:pt x="279" y="497"/>
                  </a:cubicBezTo>
                  <a:cubicBezTo>
                    <a:pt x="279" y="373"/>
                    <a:pt x="372" y="295"/>
                    <a:pt x="465" y="295"/>
                  </a:cubicBezTo>
                  <a:close/>
                  <a:moveTo>
                    <a:pt x="465" y="1"/>
                  </a:moveTo>
                  <a:cubicBezTo>
                    <a:pt x="217" y="1"/>
                    <a:pt x="0" y="218"/>
                    <a:pt x="0" y="466"/>
                  </a:cubicBezTo>
                  <a:cubicBezTo>
                    <a:pt x="0" y="714"/>
                    <a:pt x="217" y="931"/>
                    <a:pt x="465" y="931"/>
                  </a:cubicBezTo>
                  <a:cubicBezTo>
                    <a:pt x="713" y="931"/>
                    <a:pt x="931" y="729"/>
                    <a:pt x="931" y="466"/>
                  </a:cubicBezTo>
                  <a:cubicBezTo>
                    <a:pt x="931" y="218"/>
                    <a:pt x="713"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 name="Google Shape;4011;p58">
              <a:extLst>
                <a:ext uri="{FF2B5EF4-FFF2-40B4-BE49-F238E27FC236}">
                  <a16:creationId xmlns:a16="http://schemas.microsoft.com/office/drawing/2014/main" id="{92FF9DA4-3DFA-F37C-6882-B937451B97B0}"/>
                </a:ext>
              </a:extLst>
            </p:cNvPr>
            <p:cNvSpPr/>
            <p:nvPr/>
          </p:nvSpPr>
          <p:spPr>
            <a:xfrm>
              <a:off x="1941275" y="2383875"/>
              <a:ext cx="23300" cy="23275"/>
            </a:xfrm>
            <a:custGeom>
              <a:avLst/>
              <a:gdLst/>
              <a:ahLst/>
              <a:cxnLst/>
              <a:rect l="l" t="t" r="r" b="b"/>
              <a:pathLst>
                <a:path w="932" h="931" extrusionOk="0">
                  <a:moveTo>
                    <a:pt x="466" y="295"/>
                  </a:moveTo>
                  <a:cubicBezTo>
                    <a:pt x="574" y="295"/>
                    <a:pt x="667" y="372"/>
                    <a:pt x="667" y="481"/>
                  </a:cubicBezTo>
                  <a:cubicBezTo>
                    <a:pt x="667" y="605"/>
                    <a:pt x="574" y="682"/>
                    <a:pt x="466" y="682"/>
                  </a:cubicBezTo>
                  <a:cubicBezTo>
                    <a:pt x="357" y="682"/>
                    <a:pt x="280" y="574"/>
                    <a:pt x="280" y="481"/>
                  </a:cubicBezTo>
                  <a:cubicBezTo>
                    <a:pt x="280" y="372"/>
                    <a:pt x="373" y="295"/>
                    <a:pt x="466" y="295"/>
                  </a:cubicBezTo>
                  <a:close/>
                  <a:moveTo>
                    <a:pt x="466" y="0"/>
                  </a:moveTo>
                  <a:cubicBezTo>
                    <a:pt x="218" y="0"/>
                    <a:pt x="1" y="217"/>
                    <a:pt x="1" y="465"/>
                  </a:cubicBezTo>
                  <a:cubicBezTo>
                    <a:pt x="1" y="713"/>
                    <a:pt x="218" y="931"/>
                    <a:pt x="466" y="931"/>
                  </a:cubicBezTo>
                  <a:cubicBezTo>
                    <a:pt x="730" y="931"/>
                    <a:pt x="931" y="713"/>
                    <a:pt x="931" y="465"/>
                  </a:cubicBezTo>
                  <a:cubicBezTo>
                    <a:pt x="931" y="217"/>
                    <a:pt x="730"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4012;p58">
              <a:extLst>
                <a:ext uri="{FF2B5EF4-FFF2-40B4-BE49-F238E27FC236}">
                  <a16:creationId xmlns:a16="http://schemas.microsoft.com/office/drawing/2014/main" id="{06924082-312A-8E91-D2E5-2DDE97BC0553}"/>
                </a:ext>
              </a:extLst>
            </p:cNvPr>
            <p:cNvSpPr/>
            <p:nvPr/>
          </p:nvSpPr>
          <p:spPr>
            <a:xfrm>
              <a:off x="1798125" y="2581125"/>
              <a:ext cx="353850" cy="364650"/>
            </a:xfrm>
            <a:custGeom>
              <a:avLst/>
              <a:gdLst/>
              <a:ahLst/>
              <a:cxnLst/>
              <a:rect l="l" t="t" r="r" b="b"/>
              <a:pathLst>
                <a:path w="14154" h="14586" extrusionOk="0">
                  <a:moveTo>
                    <a:pt x="712" y="0"/>
                  </a:moveTo>
                  <a:cubicBezTo>
                    <a:pt x="242" y="0"/>
                    <a:pt x="1" y="600"/>
                    <a:pt x="221" y="1881"/>
                  </a:cubicBezTo>
                  <a:cubicBezTo>
                    <a:pt x="934" y="5929"/>
                    <a:pt x="2609" y="10861"/>
                    <a:pt x="3385" y="11668"/>
                  </a:cubicBezTo>
                  <a:cubicBezTo>
                    <a:pt x="4377" y="12722"/>
                    <a:pt x="10736" y="14537"/>
                    <a:pt x="11062" y="14583"/>
                  </a:cubicBezTo>
                  <a:cubicBezTo>
                    <a:pt x="11072" y="14585"/>
                    <a:pt x="11082" y="14586"/>
                    <a:pt x="11092" y="14586"/>
                  </a:cubicBezTo>
                  <a:cubicBezTo>
                    <a:pt x="11952" y="14586"/>
                    <a:pt x="14153" y="9494"/>
                    <a:pt x="13280" y="9326"/>
                  </a:cubicBezTo>
                  <a:cubicBezTo>
                    <a:pt x="11915" y="9047"/>
                    <a:pt x="7045" y="8100"/>
                    <a:pt x="6781" y="7790"/>
                  </a:cubicBezTo>
                  <a:cubicBezTo>
                    <a:pt x="6487" y="7465"/>
                    <a:pt x="4532" y="4704"/>
                    <a:pt x="2516" y="1633"/>
                  </a:cubicBezTo>
                  <a:cubicBezTo>
                    <a:pt x="1843" y="569"/>
                    <a:pt x="1169" y="0"/>
                    <a:pt x="712" y="0"/>
                  </a:cubicBezTo>
                  <a:close/>
                </a:path>
              </a:pathLst>
            </a:custGeom>
            <a:solidFill>
              <a:srgbClr val="774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4013;p58">
              <a:extLst>
                <a:ext uri="{FF2B5EF4-FFF2-40B4-BE49-F238E27FC236}">
                  <a16:creationId xmlns:a16="http://schemas.microsoft.com/office/drawing/2014/main" id="{9520016D-5BF0-B0C1-BF9E-CB4EC7A06CD4}"/>
                </a:ext>
              </a:extLst>
            </p:cNvPr>
            <p:cNvSpPr/>
            <p:nvPr/>
          </p:nvSpPr>
          <p:spPr>
            <a:xfrm>
              <a:off x="2063425" y="2810400"/>
              <a:ext cx="242350" cy="154125"/>
            </a:xfrm>
            <a:custGeom>
              <a:avLst/>
              <a:gdLst/>
              <a:ahLst/>
              <a:cxnLst/>
              <a:rect l="l" t="t" r="r" b="b"/>
              <a:pathLst>
                <a:path w="9694" h="6165" extrusionOk="0">
                  <a:moveTo>
                    <a:pt x="3581" y="1"/>
                  </a:moveTo>
                  <a:cubicBezTo>
                    <a:pt x="2069" y="1"/>
                    <a:pt x="931" y="155"/>
                    <a:pt x="931" y="155"/>
                  </a:cubicBezTo>
                  <a:cubicBezTo>
                    <a:pt x="47" y="1023"/>
                    <a:pt x="0" y="5304"/>
                    <a:pt x="0" y="5304"/>
                  </a:cubicBezTo>
                  <a:cubicBezTo>
                    <a:pt x="109" y="5350"/>
                    <a:pt x="1380" y="5847"/>
                    <a:pt x="2156" y="6002"/>
                  </a:cubicBezTo>
                  <a:cubicBezTo>
                    <a:pt x="2457" y="6065"/>
                    <a:pt x="3036" y="6165"/>
                    <a:pt x="3558" y="6165"/>
                  </a:cubicBezTo>
                  <a:cubicBezTo>
                    <a:pt x="4059" y="6165"/>
                    <a:pt x="4508" y="6073"/>
                    <a:pt x="4606" y="5769"/>
                  </a:cubicBezTo>
                  <a:cubicBezTo>
                    <a:pt x="4731" y="5350"/>
                    <a:pt x="3769" y="5056"/>
                    <a:pt x="3086" y="4839"/>
                  </a:cubicBezTo>
                  <a:cubicBezTo>
                    <a:pt x="2714" y="4730"/>
                    <a:pt x="2280" y="4420"/>
                    <a:pt x="2342" y="4187"/>
                  </a:cubicBezTo>
                  <a:cubicBezTo>
                    <a:pt x="2390" y="4048"/>
                    <a:pt x="2532" y="3994"/>
                    <a:pt x="2723" y="3994"/>
                  </a:cubicBezTo>
                  <a:cubicBezTo>
                    <a:pt x="3086" y="3994"/>
                    <a:pt x="3626" y="4190"/>
                    <a:pt x="4033" y="4373"/>
                  </a:cubicBezTo>
                  <a:cubicBezTo>
                    <a:pt x="4951" y="4820"/>
                    <a:pt x="6132" y="5550"/>
                    <a:pt x="6911" y="5550"/>
                  </a:cubicBezTo>
                  <a:cubicBezTo>
                    <a:pt x="7131" y="5550"/>
                    <a:pt x="7320" y="5491"/>
                    <a:pt x="7460" y="5350"/>
                  </a:cubicBezTo>
                  <a:cubicBezTo>
                    <a:pt x="7693" y="5118"/>
                    <a:pt x="7367" y="4746"/>
                    <a:pt x="6886" y="4404"/>
                  </a:cubicBezTo>
                  <a:lnTo>
                    <a:pt x="6886" y="4404"/>
                  </a:lnTo>
                  <a:cubicBezTo>
                    <a:pt x="7447" y="4690"/>
                    <a:pt x="8024" y="4917"/>
                    <a:pt x="8407" y="4917"/>
                  </a:cubicBezTo>
                  <a:cubicBezTo>
                    <a:pt x="8543" y="4917"/>
                    <a:pt x="8655" y="4888"/>
                    <a:pt x="8732" y="4823"/>
                  </a:cubicBezTo>
                  <a:cubicBezTo>
                    <a:pt x="8887" y="4668"/>
                    <a:pt x="8887" y="4497"/>
                    <a:pt x="8763" y="4296"/>
                  </a:cubicBezTo>
                  <a:lnTo>
                    <a:pt x="8763" y="4296"/>
                  </a:lnTo>
                  <a:cubicBezTo>
                    <a:pt x="8837" y="4315"/>
                    <a:pt x="8907" y="4326"/>
                    <a:pt x="8973" y="4326"/>
                  </a:cubicBezTo>
                  <a:cubicBezTo>
                    <a:pt x="9114" y="4326"/>
                    <a:pt x="9232" y="4278"/>
                    <a:pt x="9306" y="4172"/>
                  </a:cubicBezTo>
                  <a:cubicBezTo>
                    <a:pt x="9523" y="3892"/>
                    <a:pt x="9368" y="3551"/>
                    <a:pt x="9073" y="3195"/>
                  </a:cubicBezTo>
                  <a:cubicBezTo>
                    <a:pt x="9166" y="3179"/>
                    <a:pt x="9228" y="3117"/>
                    <a:pt x="9275" y="3039"/>
                  </a:cubicBezTo>
                  <a:cubicBezTo>
                    <a:pt x="9694" y="2248"/>
                    <a:pt x="7026" y="310"/>
                    <a:pt x="6142" y="170"/>
                  </a:cubicBezTo>
                  <a:cubicBezTo>
                    <a:pt x="5259" y="43"/>
                    <a:pt x="4369" y="1"/>
                    <a:pt x="3581" y="1"/>
                  </a:cubicBezTo>
                  <a:close/>
                </a:path>
              </a:pathLst>
            </a:custGeom>
            <a:solidFill>
              <a:srgbClr val="774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 name="Google Shape;4014;p58">
              <a:extLst>
                <a:ext uri="{FF2B5EF4-FFF2-40B4-BE49-F238E27FC236}">
                  <a16:creationId xmlns:a16="http://schemas.microsoft.com/office/drawing/2014/main" id="{1B58AFF1-1CC4-7D0C-6465-13C67E6605F8}"/>
                </a:ext>
              </a:extLst>
            </p:cNvPr>
            <p:cNvSpPr/>
            <p:nvPr/>
          </p:nvSpPr>
          <p:spPr>
            <a:xfrm>
              <a:off x="2151425" y="2876675"/>
              <a:ext cx="87050" cy="44775"/>
            </a:xfrm>
            <a:custGeom>
              <a:avLst/>
              <a:gdLst/>
              <a:ahLst/>
              <a:cxnLst/>
              <a:rect l="l" t="t" r="r" b="b"/>
              <a:pathLst>
                <a:path w="3482" h="1791" extrusionOk="0">
                  <a:moveTo>
                    <a:pt x="1" y="1"/>
                  </a:moveTo>
                  <a:lnTo>
                    <a:pt x="1" y="1"/>
                  </a:lnTo>
                  <a:cubicBezTo>
                    <a:pt x="621" y="78"/>
                    <a:pt x="1195" y="264"/>
                    <a:pt x="1738" y="606"/>
                  </a:cubicBezTo>
                  <a:cubicBezTo>
                    <a:pt x="2033" y="776"/>
                    <a:pt x="3180" y="1567"/>
                    <a:pt x="3444" y="1784"/>
                  </a:cubicBezTo>
                  <a:cubicBezTo>
                    <a:pt x="3448" y="1789"/>
                    <a:pt x="3454" y="1791"/>
                    <a:pt x="3460" y="1791"/>
                  </a:cubicBezTo>
                  <a:cubicBezTo>
                    <a:pt x="3472" y="1791"/>
                    <a:pt x="3481" y="1780"/>
                    <a:pt x="3459" y="1769"/>
                  </a:cubicBezTo>
                  <a:cubicBezTo>
                    <a:pt x="2886" y="1319"/>
                    <a:pt x="2420" y="869"/>
                    <a:pt x="1738" y="513"/>
                  </a:cubicBezTo>
                  <a:cubicBezTo>
                    <a:pt x="1195" y="218"/>
                    <a:pt x="590" y="4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15;p58">
              <a:extLst>
                <a:ext uri="{FF2B5EF4-FFF2-40B4-BE49-F238E27FC236}">
                  <a16:creationId xmlns:a16="http://schemas.microsoft.com/office/drawing/2014/main" id="{F2D2D2A9-6C09-091F-FF13-FE21F428B7D6}"/>
                </a:ext>
              </a:extLst>
            </p:cNvPr>
            <p:cNvSpPr/>
            <p:nvPr/>
          </p:nvSpPr>
          <p:spPr>
            <a:xfrm>
              <a:off x="2160350" y="2848775"/>
              <a:ext cx="122050" cy="68025"/>
            </a:xfrm>
            <a:custGeom>
              <a:avLst/>
              <a:gdLst/>
              <a:ahLst/>
              <a:cxnLst/>
              <a:rect l="l" t="t" r="r" b="b"/>
              <a:pathLst>
                <a:path w="4882" h="2721" extrusionOk="0">
                  <a:moveTo>
                    <a:pt x="0" y="0"/>
                  </a:moveTo>
                  <a:lnTo>
                    <a:pt x="0" y="0"/>
                  </a:lnTo>
                  <a:cubicBezTo>
                    <a:pt x="388" y="93"/>
                    <a:pt x="807" y="171"/>
                    <a:pt x="1210" y="264"/>
                  </a:cubicBezTo>
                  <a:cubicBezTo>
                    <a:pt x="1893" y="465"/>
                    <a:pt x="2529" y="791"/>
                    <a:pt x="3087" y="1241"/>
                  </a:cubicBezTo>
                  <a:cubicBezTo>
                    <a:pt x="3692" y="1706"/>
                    <a:pt x="4266" y="2202"/>
                    <a:pt x="4855" y="2714"/>
                  </a:cubicBezTo>
                  <a:cubicBezTo>
                    <a:pt x="4859" y="2718"/>
                    <a:pt x="4863" y="2720"/>
                    <a:pt x="4867" y="2720"/>
                  </a:cubicBezTo>
                  <a:cubicBezTo>
                    <a:pt x="4877" y="2720"/>
                    <a:pt x="4882" y="2706"/>
                    <a:pt x="4870" y="2683"/>
                  </a:cubicBezTo>
                  <a:cubicBezTo>
                    <a:pt x="4545" y="2373"/>
                    <a:pt x="4219" y="2063"/>
                    <a:pt x="3862" y="1784"/>
                  </a:cubicBezTo>
                  <a:cubicBezTo>
                    <a:pt x="3304" y="1287"/>
                    <a:pt x="2715" y="791"/>
                    <a:pt x="2017" y="496"/>
                  </a:cubicBezTo>
                  <a:cubicBezTo>
                    <a:pt x="1381" y="248"/>
                    <a:pt x="683" y="10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 name="Google Shape;4016;p58">
              <a:extLst>
                <a:ext uri="{FF2B5EF4-FFF2-40B4-BE49-F238E27FC236}">
                  <a16:creationId xmlns:a16="http://schemas.microsoft.com/office/drawing/2014/main" id="{606590B0-8574-F71D-0F3A-CB50CC930AD4}"/>
                </a:ext>
              </a:extLst>
            </p:cNvPr>
            <p:cNvSpPr/>
            <p:nvPr/>
          </p:nvSpPr>
          <p:spPr>
            <a:xfrm>
              <a:off x="2175850" y="2823950"/>
              <a:ext cx="115850" cy="66100"/>
            </a:xfrm>
            <a:custGeom>
              <a:avLst/>
              <a:gdLst/>
              <a:ahLst/>
              <a:cxnLst/>
              <a:rect l="l" t="t" r="r" b="b"/>
              <a:pathLst>
                <a:path w="4634" h="2644" extrusionOk="0">
                  <a:moveTo>
                    <a:pt x="1" y="0"/>
                  </a:moveTo>
                  <a:lnTo>
                    <a:pt x="1" y="0"/>
                  </a:lnTo>
                  <a:cubicBezTo>
                    <a:pt x="58" y="7"/>
                    <a:pt x="115" y="14"/>
                    <a:pt x="171" y="20"/>
                  </a:cubicBezTo>
                  <a:lnTo>
                    <a:pt x="171" y="20"/>
                  </a:lnTo>
                  <a:cubicBezTo>
                    <a:pt x="115" y="13"/>
                    <a:pt x="58" y="6"/>
                    <a:pt x="1" y="0"/>
                  </a:cubicBezTo>
                  <a:close/>
                  <a:moveTo>
                    <a:pt x="171" y="20"/>
                  </a:moveTo>
                  <a:cubicBezTo>
                    <a:pt x="561" y="71"/>
                    <a:pt x="938" y="154"/>
                    <a:pt x="1304" y="249"/>
                  </a:cubicBezTo>
                  <a:cubicBezTo>
                    <a:pt x="1738" y="404"/>
                    <a:pt x="2126" y="605"/>
                    <a:pt x="2467" y="869"/>
                  </a:cubicBezTo>
                  <a:cubicBezTo>
                    <a:pt x="3211" y="1412"/>
                    <a:pt x="3925" y="2001"/>
                    <a:pt x="4607" y="2637"/>
                  </a:cubicBezTo>
                  <a:cubicBezTo>
                    <a:pt x="4612" y="2642"/>
                    <a:pt x="4616" y="2643"/>
                    <a:pt x="4620" y="2643"/>
                  </a:cubicBezTo>
                  <a:cubicBezTo>
                    <a:pt x="4629" y="2643"/>
                    <a:pt x="4634" y="2633"/>
                    <a:pt x="4623" y="2622"/>
                  </a:cubicBezTo>
                  <a:cubicBezTo>
                    <a:pt x="4313" y="2327"/>
                    <a:pt x="4018" y="2032"/>
                    <a:pt x="3708" y="1769"/>
                  </a:cubicBezTo>
                  <a:cubicBezTo>
                    <a:pt x="3413" y="1505"/>
                    <a:pt x="2622" y="807"/>
                    <a:pt x="1831" y="419"/>
                  </a:cubicBezTo>
                  <a:cubicBezTo>
                    <a:pt x="1278" y="164"/>
                    <a:pt x="765" y="90"/>
                    <a:pt x="171" y="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 name="Google Shape;4017;p58">
              <a:extLst>
                <a:ext uri="{FF2B5EF4-FFF2-40B4-BE49-F238E27FC236}">
                  <a16:creationId xmlns:a16="http://schemas.microsoft.com/office/drawing/2014/main" id="{8A488ABA-4C29-1BF1-C9FF-5B8DCA4113A7}"/>
                </a:ext>
              </a:extLst>
            </p:cNvPr>
            <p:cNvSpPr/>
            <p:nvPr/>
          </p:nvSpPr>
          <p:spPr>
            <a:xfrm>
              <a:off x="1797600" y="2578725"/>
              <a:ext cx="306550" cy="378625"/>
            </a:xfrm>
            <a:custGeom>
              <a:avLst/>
              <a:gdLst/>
              <a:ahLst/>
              <a:cxnLst/>
              <a:rect l="l" t="t" r="r" b="b"/>
              <a:pathLst>
                <a:path w="12262" h="15145" extrusionOk="0">
                  <a:moveTo>
                    <a:pt x="827" y="1"/>
                  </a:moveTo>
                  <a:cubicBezTo>
                    <a:pt x="306" y="1"/>
                    <a:pt x="1" y="666"/>
                    <a:pt x="226" y="2194"/>
                  </a:cubicBezTo>
                  <a:cubicBezTo>
                    <a:pt x="629" y="5017"/>
                    <a:pt x="2258" y="10895"/>
                    <a:pt x="3251" y="12058"/>
                  </a:cubicBezTo>
                  <a:cubicBezTo>
                    <a:pt x="4243" y="13237"/>
                    <a:pt x="9827" y="15145"/>
                    <a:pt x="9827" y="15145"/>
                  </a:cubicBezTo>
                  <a:lnTo>
                    <a:pt x="12262" y="8600"/>
                  </a:lnTo>
                  <a:cubicBezTo>
                    <a:pt x="12262" y="8600"/>
                    <a:pt x="7035" y="7824"/>
                    <a:pt x="6864" y="7716"/>
                  </a:cubicBezTo>
                  <a:cubicBezTo>
                    <a:pt x="6678" y="7592"/>
                    <a:pt x="3638" y="3156"/>
                    <a:pt x="2444" y="1341"/>
                  </a:cubicBezTo>
                  <a:cubicBezTo>
                    <a:pt x="1879" y="489"/>
                    <a:pt x="1273" y="1"/>
                    <a:pt x="8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18;p58">
              <a:extLst>
                <a:ext uri="{FF2B5EF4-FFF2-40B4-BE49-F238E27FC236}">
                  <a16:creationId xmlns:a16="http://schemas.microsoft.com/office/drawing/2014/main" id="{EA692D82-BAEF-D948-74D5-CC568B6AB948}"/>
                </a:ext>
              </a:extLst>
            </p:cNvPr>
            <p:cNvSpPr/>
            <p:nvPr/>
          </p:nvSpPr>
          <p:spPr>
            <a:xfrm>
              <a:off x="2008750" y="2793700"/>
              <a:ext cx="52750" cy="141550"/>
            </a:xfrm>
            <a:custGeom>
              <a:avLst/>
              <a:gdLst/>
              <a:ahLst/>
              <a:cxnLst/>
              <a:rect l="l" t="t" r="r" b="b"/>
              <a:pathLst>
                <a:path w="2110" h="5662" extrusionOk="0">
                  <a:moveTo>
                    <a:pt x="2094" y="1"/>
                  </a:moveTo>
                  <a:cubicBezTo>
                    <a:pt x="1784" y="730"/>
                    <a:pt x="1489" y="1443"/>
                    <a:pt x="1225" y="2203"/>
                  </a:cubicBezTo>
                  <a:cubicBezTo>
                    <a:pt x="946" y="2932"/>
                    <a:pt x="683" y="3645"/>
                    <a:pt x="403" y="4390"/>
                  </a:cubicBezTo>
                  <a:cubicBezTo>
                    <a:pt x="248" y="4809"/>
                    <a:pt x="124" y="5212"/>
                    <a:pt x="0" y="5646"/>
                  </a:cubicBezTo>
                  <a:lnTo>
                    <a:pt x="0" y="5662"/>
                  </a:lnTo>
                  <a:lnTo>
                    <a:pt x="16" y="5662"/>
                  </a:lnTo>
                  <a:cubicBezTo>
                    <a:pt x="326" y="4948"/>
                    <a:pt x="621" y="4219"/>
                    <a:pt x="900" y="3475"/>
                  </a:cubicBezTo>
                  <a:cubicBezTo>
                    <a:pt x="1163" y="2746"/>
                    <a:pt x="1458" y="2017"/>
                    <a:pt x="1691" y="1288"/>
                  </a:cubicBezTo>
                  <a:cubicBezTo>
                    <a:pt x="1830" y="854"/>
                    <a:pt x="1985" y="450"/>
                    <a:pt x="2110" y="32"/>
                  </a:cubicBezTo>
                  <a:cubicBezTo>
                    <a:pt x="2110" y="1"/>
                    <a:pt x="2094" y="1"/>
                    <a:pt x="209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4019;p58">
              <a:extLst>
                <a:ext uri="{FF2B5EF4-FFF2-40B4-BE49-F238E27FC236}">
                  <a16:creationId xmlns:a16="http://schemas.microsoft.com/office/drawing/2014/main" id="{4D79A1F2-8E04-10CB-2EAD-2E10127FBFD6}"/>
                </a:ext>
              </a:extLst>
            </p:cNvPr>
            <p:cNvSpPr/>
            <p:nvPr/>
          </p:nvSpPr>
          <p:spPr>
            <a:xfrm>
              <a:off x="1800525" y="2579200"/>
              <a:ext cx="172575" cy="351800"/>
            </a:xfrm>
            <a:custGeom>
              <a:avLst/>
              <a:gdLst/>
              <a:ahLst/>
              <a:cxnLst/>
              <a:rect l="l" t="t" r="r" b="b"/>
              <a:pathLst>
                <a:path w="6903" h="14072" extrusionOk="0">
                  <a:moveTo>
                    <a:pt x="663" y="0"/>
                  </a:moveTo>
                  <a:cubicBezTo>
                    <a:pt x="267" y="0"/>
                    <a:pt x="1" y="398"/>
                    <a:pt x="1" y="1291"/>
                  </a:cubicBezTo>
                  <a:cubicBezTo>
                    <a:pt x="16" y="1586"/>
                    <a:pt x="32" y="1865"/>
                    <a:pt x="47" y="2067"/>
                  </a:cubicBezTo>
                  <a:lnTo>
                    <a:pt x="47" y="2098"/>
                  </a:lnTo>
                  <a:cubicBezTo>
                    <a:pt x="47" y="2129"/>
                    <a:pt x="78" y="2144"/>
                    <a:pt x="78" y="2191"/>
                  </a:cubicBezTo>
                  <a:cubicBezTo>
                    <a:pt x="497" y="5013"/>
                    <a:pt x="2110" y="10892"/>
                    <a:pt x="3102" y="12055"/>
                  </a:cubicBezTo>
                  <a:lnTo>
                    <a:pt x="3149" y="12117"/>
                  </a:lnTo>
                  <a:lnTo>
                    <a:pt x="3211" y="12179"/>
                  </a:lnTo>
                  <a:cubicBezTo>
                    <a:pt x="3428" y="12365"/>
                    <a:pt x="3661" y="12536"/>
                    <a:pt x="3893" y="12675"/>
                  </a:cubicBezTo>
                  <a:lnTo>
                    <a:pt x="4002" y="12737"/>
                  </a:lnTo>
                  <a:cubicBezTo>
                    <a:pt x="4157" y="12830"/>
                    <a:pt x="4343" y="12908"/>
                    <a:pt x="4514" y="13001"/>
                  </a:cubicBezTo>
                  <a:lnTo>
                    <a:pt x="4653" y="13078"/>
                  </a:lnTo>
                  <a:lnTo>
                    <a:pt x="4684" y="13109"/>
                  </a:lnTo>
                  <a:cubicBezTo>
                    <a:pt x="4715" y="13125"/>
                    <a:pt x="4778" y="13140"/>
                    <a:pt x="4824" y="13156"/>
                  </a:cubicBezTo>
                  <a:cubicBezTo>
                    <a:pt x="4917" y="13218"/>
                    <a:pt x="4995" y="13265"/>
                    <a:pt x="5088" y="13296"/>
                  </a:cubicBezTo>
                  <a:cubicBezTo>
                    <a:pt x="5150" y="13311"/>
                    <a:pt x="5212" y="13358"/>
                    <a:pt x="5274" y="13373"/>
                  </a:cubicBezTo>
                  <a:cubicBezTo>
                    <a:pt x="5708" y="13575"/>
                    <a:pt x="6173" y="13776"/>
                    <a:pt x="6639" y="13978"/>
                  </a:cubicBezTo>
                  <a:lnTo>
                    <a:pt x="6902" y="14071"/>
                  </a:lnTo>
                  <a:cubicBezTo>
                    <a:pt x="6049" y="12163"/>
                    <a:pt x="3289" y="4812"/>
                    <a:pt x="1427" y="361"/>
                  </a:cubicBezTo>
                  <a:cubicBezTo>
                    <a:pt x="1148" y="126"/>
                    <a:pt x="885" y="0"/>
                    <a:pt x="663" y="0"/>
                  </a:cubicBezTo>
                  <a:close/>
                </a:path>
              </a:pathLst>
            </a:custGeom>
            <a:solidFill>
              <a:srgbClr val="302F2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020;p58">
              <a:extLst>
                <a:ext uri="{FF2B5EF4-FFF2-40B4-BE49-F238E27FC236}">
                  <a16:creationId xmlns:a16="http://schemas.microsoft.com/office/drawing/2014/main" id="{C6E5190B-3F12-06A6-E3A7-750FCFAE9F18}"/>
                </a:ext>
              </a:extLst>
            </p:cNvPr>
            <p:cNvSpPr/>
            <p:nvPr/>
          </p:nvSpPr>
          <p:spPr>
            <a:xfrm>
              <a:off x="1574075" y="2565125"/>
              <a:ext cx="333100" cy="402700"/>
            </a:xfrm>
            <a:custGeom>
              <a:avLst/>
              <a:gdLst/>
              <a:ahLst/>
              <a:cxnLst/>
              <a:rect l="l" t="t" r="r" b="b"/>
              <a:pathLst>
                <a:path w="13324" h="16108" extrusionOk="0">
                  <a:moveTo>
                    <a:pt x="8313" y="1"/>
                  </a:moveTo>
                  <a:cubicBezTo>
                    <a:pt x="7833" y="1"/>
                    <a:pt x="7393" y="105"/>
                    <a:pt x="7120" y="350"/>
                  </a:cubicBezTo>
                  <a:lnTo>
                    <a:pt x="7011" y="427"/>
                  </a:lnTo>
                  <a:cubicBezTo>
                    <a:pt x="2886" y="4212"/>
                    <a:pt x="559" y="13610"/>
                    <a:pt x="1" y="16107"/>
                  </a:cubicBezTo>
                  <a:lnTo>
                    <a:pt x="13324" y="16107"/>
                  </a:lnTo>
                  <a:cubicBezTo>
                    <a:pt x="12983" y="13393"/>
                    <a:pt x="12083" y="6336"/>
                    <a:pt x="11695" y="4165"/>
                  </a:cubicBezTo>
                  <a:cubicBezTo>
                    <a:pt x="11664" y="4088"/>
                    <a:pt x="11664" y="4010"/>
                    <a:pt x="11649" y="3948"/>
                  </a:cubicBezTo>
                  <a:cubicBezTo>
                    <a:pt x="11649" y="3901"/>
                    <a:pt x="11633" y="3855"/>
                    <a:pt x="11633" y="3824"/>
                  </a:cubicBezTo>
                  <a:cubicBezTo>
                    <a:pt x="11633" y="3762"/>
                    <a:pt x="11618" y="3715"/>
                    <a:pt x="11618" y="3684"/>
                  </a:cubicBezTo>
                  <a:cubicBezTo>
                    <a:pt x="11571" y="3483"/>
                    <a:pt x="11509" y="3297"/>
                    <a:pt x="11463" y="3095"/>
                  </a:cubicBezTo>
                  <a:cubicBezTo>
                    <a:pt x="11090" y="1978"/>
                    <a:pt x="10454" y="893"/>
                    <a:pt x="10098" y="505"/>
                  </a:cubicBezTo>
                  <a:cubicBezTo>
                    <a:pt x="10067" y="443"/>
                    <a:pt x="10005" y="412"/>
                    <a:pt x="9943" y="365"/>
                  </a:cubicBezTo>
                  <a:cubicBezTo>
                    <a:pt x="9477" y="141"/>
                    <a:pt x="8868" y="1"/>
                    <a:pt x="8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4021;p58">
              <a:extLst>
                <a:ext uri="{FF2B5EF4-FFF2-40B4-BE49-F238E27FC236}">
                  <a16:creationId xmlns:a16="http://schemas.microsoft.com/office/drawing/2014/main" id="{4DF726EB-849E-A51C-474E-5E70CAF9A46A}"/>
                </a:ext>
              </a:extLst>
            </p:cNvPr>
            <p:cNvSpPr/>
            <p:nvPr/>
          </p:nvSpPr>
          <p:spPr>
            <a:xfrm>
              <a:off x="1567100" y="2573800"/>
              <a:ext cx="227625" cy="394025"/>
            </a:xfrm>
            <a:custGeom>
              <a:avLst/>
              <a:gdLst/>
              <a:ahLst/>
              <a:cxnLst/>
              <a:rect l="l" t="t" r="r" b="b"/>
              <a:pathLst>
                <a:path w="9105" h="15761" extrusionOk="0">
                  <a:moveTo>
                    <a:pt x="7377" y="1"/>
                  </a:moveTo>
                  <a:cubicBezTo>
                    <a:pt x="7223" y="1"/>
                    <a:pt x="6247" y="207"/>
                    <a:pt x="3677" y="4811"/>
                  </a:cubicBezTo>
                  <a:cubicBezTo>
                    <a:pt x="2095" y="7633"/>
                    <a:pt x="838" y="12178"/>
                    <a:pt x="1" y="15760"/>
                  </a:cubicBezTo>
                  <a:lnTo>
                    <a:pt x="9105" y="15760"/>
                  </a:lnTo>
                  <a:cubicBezTo>
                    <a:pt x="8919" y="11542"/>
                    <a:pt x="8717" y="6765"/>
                    <a:pt x="8717" y="6315"/>
                  </a:cubicBezTo>
                  <a:cubicBezTo>
                    <a:pt x="8671" y="5524"/>
                    <a:pt x="7399" y="3"/>
                    <a:pt x="7399" y="3"/>
                  </a:cubicBezTo>
                  <a:cubicBezTo>
                    <a:pt x="7399" y="3"/>
                    <a:pt x="7392" y="1"/>
                    <a:pt x="7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 name="Google Shape;4022;p58">
              <a:extLst>
                <a:ext uri="{FF2B5EF4-FFF2-40B4-BE49-F238E27FC236}">
                  <a16:creationId xmlns:a16="http://schemas.microsoft.com/office/drawing/2014/main" id="{38FDC08E-D56A-AB6A-B928-246F2BCAFF5D}"/>
                </a:ext>
              </a:extLst>
            </p:cNvPr>
            <p:cNvSpPr/>
            <p:nvPr/>
          </p:nvSpPr>
          <p:spPr>
            <a:xfrm>
              <a:off x="1721050" y="2575400"/>
              <a:ext cx="67100" cy="260200"/>
            </a:xfrm>
            <a:custGeom>
              <a:avLst/>
              <a:gdLst/>
              <a:ahLst/>
              <a:cxnLst/>
              <a:rect l="l" t="t" r="r" b="b"/>
              <a:pathLst>
                <a:path w="2684" h="10408" extrusionOk="0">
                  <a:moveTo>
                    <a:pt x="1163" y="1"/>
                  </a:moveTo>
                  <a:cubicBezTo>
                    <a:pt x="1055" y="342"/>
                    <a:pt x="962" y="699"/>
                    <a:pt x="869" y="1024"/>
                  </a:cubicBezTo>
                  <a:lnTo>
                    <a:pt x="574" y="2064"/>
                  </a:lnTo>
                  <a:cubicBezTo>
                    <a:pt x="388" y="2761"/>
                    <a:pt x="202" y="3459"/>
                    <a:pt x="16" y="4142"/>
                  </a:cubicBezTo>
                  <a:lnTo>
                    <a:pt x="0" y="4204"/>
                  </a:lnTo>
                  <a:lnTo>
                    <a:pt x="47" y="4235"/>
                  </a:lnTo>
                  <a:lnTo>
                    <a:pt x="1134" y="4887"/>
                  </a:lnTo>
                  <a:lnTo>
                    <a:pt x="1134" y="4887"/>
                  </a:lnTo>
                  <a:lnTo>
                    <a:pt x="357" y="6236"/>
                  </a:lnTo>
                  <a:lnTo>
                    <a:pt x="341" y="6282"/>
                  </a:lnTo>
                  <a:lnTo>
                    <a:pt x="357" y="6313"/>
                  </a:lnTo>
                  <a:cubicBezTo>
                    <a:pt x="729" y="7011"/>
                    <a:pt x="1117" y="7694"/>
                    <a:pt x="1505" y="8376"/>
                  </a:cubicBezTo>
                  <a:cubicBezTo>
                    <a:pt x="1706" y="8717"/>
                    <a:pt x="1892" y="9043"/>
                    <a:pt x="2094" y="9400"/>
                  </a:cubicBezTo>
                  <a:cubicBezTo>
                    <a:pt x="2280" y="9741"/>
                    <a:pt x="2482" y="10082"/>
                    <a:pt x="2683" y="10408"/>
                  </a:cubicBezTo>
                  <a:cubicBezTo>
                    <a:pt x="2513" y="10051"/>
                    <a:pt x="2342" y="9710"/>
                    <a:pt x="2171" y="9338"/>
                  </a:cubicBezTo>
                  <a:cubicBezTo>
                    <a:pt x="1985" y="8996"/>
                    <a:pt x="1799" y="8640"/>
                    <a:pt x="1629" y="8298"/>
                  </a:cubicBezTo>
                  <a:lnTo>
                    <a:pt x="538" y="6253"/>
                  </a:lnTo>
                  <a:lnTo>
                    <a:pt x="538" y="6253"/>
                  </a:lnTo>
                  <a:lnTo>
                    <a:pt x="1349" y="4855"/>
                  </a:lnTo>
                  <a:lnTo>
                    <a:pt x="1411" y="4778"/>
                  </a:lnTo>
                  <a:lnTo>
                    <a:pt x="1334" y="4731"/>
                  </a:lnTo>
                  <a:cubicBezTo>
                    <a:pt x="965" y="4510"/>
                    <a:pt x="596" y="4289"/>
                    <a:pt x="201" y="4081"/>
                  </a:cubicBezTo>
                  <a:lnTo>
                    <a:pt x="201" y="4081"/>
                  </a:lnTo>
                  <a:cubicBezTo>
                    <a:pt x="366" y="3403"/>
                    <a:pt x="517" y="2726"/>
                    <a:pt x="683" y="2048"/>
                  </a:cubicBezTo>
                  <a:lnTo>
                    <a:pt x="915" y="1009"/>
                  </a:lnTo>
                  <a:cubicBezTo>
                    <a:pt x="1008" y="699"/>
                    <a:pt x="1086" y="342"/>
                    <a:pt x="116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023;p58">
              <a:extLst>
                <a:ext uri="{FF2B5EF4-FFF2-40B4-BE49-F238E27FC236}">
                  <a16:creationId xmlns:a16="http://schemas.microsoft.com/office/drawing/2014/main" id="{3E248DDA-8D21-0BAF-7AB7-3DB369A755A9}"/>
                </a:ext>
              </a:extLst>
            </p:cNvPr>
            <p:cNvSpPr/>
            <p:nvPr/>
          </p:nvSpPr>
          <p:spPr>
            <a:xfrm>
              <a:off x="1632625" y="2936775"/>
              <a:ext cx="128000" cy="31425"/>
            </a:xfrm>
            <a:custGeom>
              <a:avLst/>
              <a:gdLst/>
              <a:ahLst/>
              <a:cxnLst/>
              <a:rect l="l" t="t" r="r" b="b"/>
              <a:pathLst>
                <a:path w="5120" h="1257" extrusionOk="0">
                  <a:moveTo>
                    <a:pt x="156" y="1"/>
                  </a:moveTo>
                  <a:cubicBezTo>
                    <a:pt x="141" y="1"/>
                    <a:pt x="63" y="652"/>
                    <a:pt x="1" y="1241"/>
                  </a:cubicBezTo>
                  <a:lnTo>
                    <a:pt x="141" y="1241"/>
                  </a:lnTo>
                  <a:cubicBezTo>
                    <a:pt x="141" y="1148"/>
                    <a:pt x="156" y="1040"/>
                    <a:pt x="156" y="947"/>
                  </a:cubicBezTo>
                  <a:cubicBezTo>
                    <a:pt x="528" y="1071"/>
                    <a:pt x="900" y="1164"/>
                    <a:pt x="1288" y="1241"/>
                  </a:cubicBezTo>
                  <a:lnTo>
                    <a:pt x="2389" y="1241"/>
                  </a:lnTo>
                  <a:cubicBezTo>
                    <a:pt x="1629" y="1164"/>
                    <a:pt x="900" y="1009"/>
                    <a:pt x="172" y="792"/>
                  </a:cubicBezTo>
                  <a:cubicBezTo>
                    <a:pt x="187" y="559"/>
                    <a:pt x="218" y="373"/>
                    <a:pt x="234" y="140"/>
                  </a:cubicBezTo>
                  <a:cubicBezTo>
                    <a:pt x="559" y="249"/>
                    <a:pt x="1691" y="513"/>
                    <a:pt x="2545" y="575"/>
                  </a:cubicBezTo>
                  <a:cubicBezTo>
                    <a:pt x="3091" y="628"/>
                    <a:pt x="3823" y="645"/>
                    <a:pt x="4387" y="645"/>
                  </a:cubicBezTo>
                  <a:cubicBezTo>
                    <a:pt x="4639" y="645"/>
                    <a:pt x="4857" y="641"/>
                    <a:pt x="5011" y="637"/>
                  </a:cubicBezTo>
                  <a:lnTo>
                    <a:pt x="5011" y="637"/>
                  </a:lnTo>
                  <a:cubicBezTo>
                    <a:pt x="4980" y="792"/>
                    <a:pt x="4964" y="1086"/>
                    <a:pt x="4948" y="1257"/>
                  </a:cubicBezTo>
                  <a:lnTo>
                    <a:pt x="5104" y="1257"/>
                  </a:lnTo>
                  <a:cubicBezTo>
                    <a:pt x="5119" y="993"/>
                    <a:pt x="5119" y="730"/>
                    <a:pt x="5119" y="637"/>
                  </a:cubicBezTo>
                  <a:cubicBezTo>
                    <a:pt x="5119" y="575"/>
                    <a:pt x="5119" y="528"/>
                    <a:pt x="5088" y="528"/>
                  </a:cubicBezTo>
                  <a:cubicBezTo>
                    <a:pt x="4747" y="513"/>
                    <a:pt x="3646" y="513"/>
                    <a:pt x="2529" y="404"/>
                  </a:cubicBezTo>
                  <a:cubicBezTo>
                    <a:pt x="1722" y="311"/>
                    <a:pt x="932" y="171"/>
                    <a:pt x="1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 name="Google Shape;4024;p58">
              <a:extLst>
                <a:ext uri="{FF2B5EF4-FFF2-40B4-BE49-F238E27FC236}">
                  <a16:creationId xmlns:a16="http://schemas.microsoft.com/office/drawing/2014/main" id="{ED40FBC7-D426-6681-1C16-1DE502C38863}"/>
                </a:ext>
              </a:extLst>
            </p:cNvPr>
            <p:cNvSpPr/>
            <p:nvPr/>
          </p:nvSpPr>
          <p:spPr>
            <a:xfrm>
              <a:off x="1826900" y="2575400"/>
              <a:ext cx="86475" cy="392425"/>
            </a:xfrm>
            <a:custGeom>
              <a:avLst/>
              <a:gdLst/>
              <a:ahLst/>
              <a:cxnLst/>
              <a:rect l="l" t="t" r="r" b="b"/>
              <a:pathLst>
                <a:path w="3459" h="15697" extrusionOk="0">
                  <a:moveTo>
                    <a:pt x="0" y="1"/>
                  </a:moveTo>
                  <a:cubicBezTo>
                    <a:pt x="0" y="1"/>
                    <a:pt x="0" y="32"/>
                    <a:pt x="16" y="94"/>
                  </a:cubicBezTo>
                  <a:cubicBezTo>
                    <a:pt x="140" y="776"/>
                    <a:pt x="1039" y="5321"/>
                    <a:pt x="1055" y="6018"/>
                  </a:cubicBezTo>
                  <a:cubicBezTo>
                    <a:pt x="1055" y="6453"/>
                    <a:pt x="1505" y="11354"/>
                    <a:pt x="1892" y="15696"/>
                  </a:cubicBezTo>
                  <a:lnTo>
                    <a:pt x="3459" y="15696"/>
                  </a:lnTo>
                  <a:cubicBezTo>
                    <a:pt x="2792" y="11044"/>
                    <a:pt x="2001" y="5476"/>
                    <a:pt x="1722" y="3646"/>
                  </a:cubicBezTo>
                  <a:cubicBezTo>
                    <a:pt x="1691" y="3444"/>
                    <a:pt x="1644" y="3273"/>
                    <a:pt x="1629" y="3180"/>
                  </a:cubicBezTo>
                  <a:cubicBezTo>
                    <a:pt x="1288" y="1474"/>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 name="Google Shape;4025;p58">
              <a:extLst>
                <a:ext uri="{FF2B5EF4-FFF2-40B4-BE49-F238E27FC236}">
                  <a16:creationId xmlns:a16="http://schemas.microsoft.com/office/drawing/2014/main" id="{B96DAF81-90B9-B95B-745B-B120C4DD733D}"/>
                </a:ext>
              </a:extLst>
            </p:cNvPr>
            <p:cNvSpPr/>
            <p:nvPr/>
          </p:nvSpPr>
          <p:spPr>
            <a:xfrm>
              <a:off x="1828450" y="2582375"/>
              <a:ext cx="42675" cy="237325"/>
            </a:xfrm>
            <a:custGeom>
              <a:avLst/>
              <a:gdLst/>
              <a:ahLst/>
              <a:cxnLst/>
              <a:rect l="l" t="t" r="r" b="b"/>
              <a:pathLst>
                <a:path w="1707" h="9493" extrusionOk="0">
                  <a:moveTo>
                    <a:pt x="0" y="1"/>
                  </a:moveTo>
                  <a:lnTo>
                    <a:pt x="0" y="1"/>
                  </a:lnTo>
                  <a:cubicBezTo>
                    <a:pt x="109" y="280"/>
                    <a:pt x="248" y="544"/>
                    <a:pt x="373" y="838"/>
                  </a:cubicBezTo>
                  <a:cubicBezTo>
                    <a:pt x="497" y="1118"/>
                    <a:pt x="621" y="1381"/>
                    <a:pt x="760" y="1660"/>
                  </a:cubicBezTo>
                  <a:cubicBezTo>
                    <a:pt x="997" y="2179"/>
                    <a:pt x="1248" y="2697"/>
                    <a:pt x="1500" y="3216"/>
                  </a:cubicBezTo>
                  <a:lnTo>
                    <a:pt x="1500" y="3216"/>
                  </a:lnTo>
                  <a:lnTo>
                    <a:pt x="853" y="3863"/>
                  </a:lnTo>
                  <a:lnTo>
                    <a:pt x="791" y="3925"/>
                  </a:lnTo>
                  <a:lnTo>
                    <a:pt x="838" y="4002"/>
                  </a:lnTo>
                  <a:lnTo>
                    <a:pt x="1504" y="5173"/>
                  </a:lnTo>
                  <a:lnTo>
                    <a:pt x="1396" y="7321"/>
                  </a:lnTo>
                  <a:cubicBezTo>
                    <a:pt x="1381" y="7678"/>
                    <a:pt x="1365" y="8035"/>
                    <a:pt x="1365" y="8407"/>
                  </a:cubicBezTo>
                  <a:cubicBezTo>
                    <a:pt x="1334" y="8764"/>
                    <a:pt x="1334" y="9121"/>
                    <a:pt x="1319" y="9493"/>
                  </a:cubicBezTo>
                  <a:cubicBezTo>
                    <a:pt x="1365" y="9121"/>
                    <a:pt x="1396" y="8764"/>
                    <a:pt x="1443" y="8423"/>
                  </a:cubicBezTo>
                  <a:cubicBezTo>
                    <a:pt x="1474" y="8066"/>
                    <a:pt x="1489" y="7709"/>
                    <a:pt x="1536" y="7352"/>
                  </a:cubicBezTo>
                  <a:lnTo>
                    <a:pt x="1706" y="5197"/>
                  </a:lnTo>
                  <a:lnTo>
                    <a:pt x="1706" y="5166"/>
                  </a:lnTo>
                  <a:lnTo>
                    <a:pt x="1691" y="5150"/>
                  </a:lnTo>
                  <a:lnTo>
                    <a:pt x="1037" y="4003"/>
                  </a:lnTo>
                  <a:lnTo>
                    <a:pt x="1037" y="4003"/>
                  </a:lnTo>
                  <a:cubicBezTo>
                    <a:pt x="1245" y="3786"/>
                    <a:pt x="1432" y="3548"/>
                    <a:pt x="1644" y="3336"/>
                  </a:cubicBezTo>
                  <a:lnTo>
                    <a:pt x="1691" y="3289"/>
                  </a:lnTo>
                  <a:lnTo>
                    <a:pt x="1644" y="3227"/>
                  </a:lnTo>
                  <a:cubicBezTo>
                    <a:pt x="1381" y="2684"/>
                    <a:pt x="1086" y="2141"/>
                    <a:pt x="822" y="1614"/>
                  </a:cubicBezTo>
                  <a:cubicBezTo>
                    <a:pt x="683" y="1350"/>
                    <a:pt x="528" y="1087"/>
                    <a:pt x="388" y="823"/>
                  </a:cubicBezTo>
                  <a:cubicBezTo>
                    <a:pt x="295" y="544"/>
                    <a:pt x="155" y="28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 name="Google Shape;4026;p58">
              <a:extLst>
                <a:ext uri="{FF2B5EF4-FFF2-40B4-BE49-F238E27FC236}">
                  <a16:creationId xmlns:a16="http://schemas.microsoft.com/office/drawing/2014/main" id="{1F628054-FEF2-AECC-8C68-C9E096129AFF}"/>
                </a:ext>
              </a:extLst>
            </p:cNvPr>
            <p:cNvSpPr/>
            <p:nvPr/>
          </p:nvSpPr>
          <p:spPr>
            <a:xfrm>
              <a:off x="1797025" y="2633950"/>
              <a:ext cx="31825" cy="40750"/>
            </a:xfrm>
            <a:custGeom>
              <a:avLst/>
              <a:gdLst/>
              <a:ahLst/>
              <a:cxnLst/>
              <a:rect l="l" t="t" r="r" b="b"/>
              <a:pathLst>
                <a:path w="1273" h="1630" extrusionOk="0">
                  <a:moveTo>
                    <a:pt x="621" y="1"/>
                  </a:moveTo>
                  <a:lnTo>
                    <a:pt x="1" y="962"/>
                  </a:lnTo>
                  <a:lnTo>
                    <a:pt x="373" y="1629"/>
                  </a:lnTo>
                  <a:lnTo>
                    <a:pt x="1102" y="1490"/>
                  </a:lnTo>
                  <a:lnTo>
                    <a:pt x="1273" y="776"/>
                  </a:lnTo>
                  <a:lnTo>
                    <a:pt x="6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4027;p58">
              <a:extLst>
                <a:ext uri="{FF2B5EF4-FFF2-40B4-BE49-F238E27FC236}">
                  <a16:creationId xmlns:a16="http://schemas.microsoft.com/office/drawing/2014/main" id="{3A212D0F-0FFC-00CE-16F4-E426C119B643}"/>
                </a:ext>
              </a:extLst>
            </p:cNvPr>
            <p:cNvSpPr/>
            <p:nvPr/>
          </p:nvSpPr>
          <p:spPr>
            <a:xfrm>
              <a:off x="1804400" y="2671175"/>
              <a:ext cx="51600" cy="277650"/>
            </a:xfrm>
            <a:custGeom>
              <a:avLst/>
              <a:gdLst/>
              <a:ahLst/>
              <a:cxnLst/>
              <a:rect l="l" t="t" r="r" b="b"/>
              <a:pathLst>
                <a:path w="2064" h="11106" extrusionOk="0">
                  <a:moveTo>
                    <a:pt x="807" y="1"/>
                  </a:moveTo>
                  <a:lnTo>
                    <a:pt x="78" y="140"/>
                  </a:lnTo>
                  <a:lnTo>
                    <a:pt x="1" y="8515"/>
                  </a:lnTo>
                  <a:lnTo>
                    <a:pt x="1071" y="11106"/>
                  </a:lnTo>
                  <a:lnTo>
                    <a:pt x="2063" y="8298"/>
                  </a:lnTo>
                  <a:lnTo>
                    <a:pt x="8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 name="Google Shape;4028;p58">
              <a:extLst>
                <a:ext uri="{FF2B5EF4-FFF2-40B4-BE49-F238E27FC236}">
                  <a16:creationId xmlns:a16="http://schemas.microsoft.com/office/drawing/2014/main" id="{024D1DC3-8A37-843F-88EF-20747C826833}"/>
                </a:ext>
              </a:extLst>
            </p:cNvPr>
            <p:cNvSpPr/>
            <p:nvPr/>
          </p:nvSpPr>
          <p:spPr>
            <a:xfrm>
              <a:off x="1897850" y="2716550"/>
              <a:ext cx="68275" cy="251650"/>
            </a:xfrm>
            <a:custGeom>
              <a:avLst/>
              <a:gdLst/>
              <a:ahLst/>
              <a:cxnLst/>
              <a:rect l="l" t="t" r="r" b="b"/>
              <a:pathLst>
                <a:path w="2731" h="10066" extrusionOk="0">
                  <a:moveTo>
                    <a:pt x="2191" y="1"/>
                  </a:moveTo>
                  <a:cubicBezTo>
                    <a:pt x="2139" y="1"/>
                    <a:pt x="2085" y="6"/>
                    <a:pt x="2032" y="16"/>
                  </a:cubicBezTo>
                  <a:cubicBezTo>
                    <a:pt x="1738" y="47"/>
                    <a:pt x="1489" y="248"/>
                    <a:pt x="1350" y="497"/>
                  </a:cubicBezTo>
                  <a:cubicBezTo>
                    <a:pt x="1055" y="993"/>
                    <a:pt x="0" y="5878"/>
                    <a:pt x="156" y="7011"/>
                  </a:cubicBezTo>
                  <a:cubicBezTo>
                    <a:pt x="311" y="8050"/>
                    <a:pt x="435" y="10035"/>
                    <a:pt x="435" y="10050"/>
                  </a:cubicBezTo>
                  <a:lnTo>
                    <a:pt x="636" y="10066"/>
                  </a:lnTo>
                  <a:cubicBezTo>
                    <a:pt x="636" y="10050"/>
                    <a:pt x="497" y="8081"/>
                    <a:pt x="342" y="7011"/>
                  </a:cubicBezTo>
                  <a:cubicBezTo>
                    <a:pt x="171" y="5894"/>
                    <a:pt x="1241" y="1101"/>
                    <a:pt x="1505" y="590"/>
                  </a:cubicBezTo>
                  <a:cubicBezTo>
                    <a:pt x="1598" y="372"/>
                    <a:pt x="1815" y="248"/>
                    <a:pt x="2048" y="202"/>
                  </a:cubicBezTo>
                  <a:cubicBezTo>
                    <a:pt x="2088" y="196"/>
                    <a:pt x="2128" y="193"/>
                    <a:pt x="2167" y="193"/>
                  </a:cubicBezTo>
                  <a:cubicBezTo>
                    <a:pt x="2323" y="193"/>
                    <a:pt x="2467" y="242"/>
                    <a:pt x="2591" y="341"/>
                  </a:cubicBezTo>
                  <a:lnTo>
                    <a:pt x="2730" y="202"/>
                  </a:lnTo>
                  <a:cubicBezTo>
                    <a:pt x="2572" y="68"/>
                    <a:pt x="2385" y="1"/>
                    <a:pt x="2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 name="Google Shape;4029;p58">
              <a:extLst>
                <a:ext uri="{FF2B5EF4-FFF2-40B4-BE49-F238E27FC236}">
                  <a16:creationId xmlns:a16="http://schemas.microsoft.com/office/drawing/2014/main" id="{10E73606-C519-DBA7-E368-D667A92C0448}"/>
                </a:ext>
              </a:extLst>
            </p:cNvPr>
            <p:cNvSpPr/>
            <p:nvPr/>
          </p:nvSpPr>
          <p:spPr>
            <a:xfrm>
              <a:off x="1969200" y="2728950"/>
              <a:ext cx="150850" cy="160175"/>
            </a:xfrm>
            <a:custGeom>
              <a:avLst/>
              <a:gdLst/>
              <a:ahLst/>
              <a:cxnLst/>
              <a:rect l="l" t="t" r="r" b="b"/>
              <a:pathLst>
                <a:path w="6034" h="6407" extrusionOk="0">
                  <a:moveTo>
                    <a:pt x="574" y="1"/>
                  </a:moveTo>
                  <a:lnTo>
                    <a:pt x="0" y="528"/>
                  </a:lnTo>
                  <a:lnTo>
                    <a:pt x="5460" y="6406"/>
                  </a:lnTo>
                  <a:lnTo>
                    <a:pt x="6033" y="5879"/>
                  </a:lnTo>
                  <a:lnTo>
                    <a:pt x="5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 name="Google Shape;4030;p58">
              <a:extLst>
                <a:ext uri="{FF2B5EF4-FFF2-40B4-BE49-F238E27FC236}">
                  <a16:creationId xmlns:a16="http://schemas.microsoft.com/office/drawing/2014/main" id="{5DF3925F-6D1F-701F-32D4-DBCCADF5F99A}"/>
                </a:ext>
              </a:extLst>
            </p:cNvPr>
            <p:cNvSpPr/>
            <p:nvPr/>
          </p:nvSpPr>
          <p:spPr>
            <a:xfrm>
              <a:off x="1960275" y="2718875"/>
              <a:ext cx="20575" cy="21350"/>
            </a:xfrm>
            <a:custGeom>
              <a:avLst/>
              <a:gdLst/>
              <a:ahLst/>
              <a:cxnLst/>
              <a:rect l="l" t="t" r="r" b="b"/>
              <a:pathLst>
                <a:path w="823" h="854" extrusionOk="0">
                  <a:moveTo>
                    <a:pt x="357" y="0"/>
                  </a:moveTo>
                  <a:lnTo>
                    <a:pt x="1" y="342"/>
                  </a:lnTo>
                  <a:lnTo>
                    <a:pt x="466" y="853"/>
                  </a:lnTo>
                  <a:lnTo>
                    <a:pt x="823" y="512"/>
                  </a:lnTo>
                  <a:lnTo>
                    <a:pt x="3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 name="Google Shape;4031;p58">
              <a:extLst>
                <a:ext uri="{FF2B5EF4-FFF2-40B4-BE49-F238E27FC236}">
                  <a16:creationId xmlns:a16="http://schemas.microsoft.com/office/drawing/2014/main" id="{3BC96401-AD6A-5AD3-F977-332C3486FD24}"/>
                </a:ext>
              </a:extLst>
            </p:cNvPr>
            <p:cNvSpPr/>
            <p:nvPr/>
          </p:nvSpPr>
          <p:spPr>
            <a:xfrm>
              <a:off x="1969975" y="2727800"/>
              <a:ext cx="10875" cy="11650"/>
            </a:xfrm>
            <a:custGeom>
              <a:avLst/>
              <a:gdLst/>
              <a:ahLst/>
              <a:cxnLst/>
              <a:rect l="l" t="t" r="r" b="b"/>
              <a:pathLst>
                <a:path w="435" h="466" extrusionOk="0">
                  <a:moveTo>
                    <a:pt x="310" y="0"/>
                  </a:moveTo>
                  <a:lnTo>
                    <a:pt x="0" y="388"/>
                  </a:lnTo>
                  <a:lnTo>
                    <a:pt x="78" y="465"/>
                  </a:lnTo>
                  <a:lnTo>
                    <a:pt x="435" y="140"/>
                  </a:lnTo>
                  <a:lnTo>
                    <a:pt x="3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 name="Google Shape;4032;p58">
              <a:extLst>
                <a:ext uri="{FF2B5EF4-FFF2-40B4-BE49-F238E27FC236}">
                  <a16:creationId xmlns:a16="http://schemas.microsoft.com/office/drawing/2014/main" id="{552205AF-01B9-A51C-FC73-7A6DDC8D4C75}"/>
                </a:ext>
              </a:extLst>
            </p:cNvPr>
            <p:cNvSpPr/>
            <p:nvPr/>
          </p:nvSpPr>
          <p:spPr>
            <a:xfrm>
              <a:off x="2108400" y="2878625"/>
              <a:ext cx="15525" cy="15150"/>
            </a:xfrm>
            <a:custGeom>
              <a:avLst/>
              <a:gdLst/>
              <a:ahLst/>
              <a:cxnLst/>
              <a:rect l="l" t="t" r="r" b="b"/>
              <a:pathLst>
                <a:path w="621" h="606" extrusionOk="0">
                  <a:moveTo>
                    <a:pt x="357" y="0"/>
                  </a:moveTo>
                  <a:lnTo>
                    <a:pt x="0" y="326"/>
                  </a:lnTo>
                  <a:lnTo>
                    <a:pt x="264" y="605"/>
                  </a:lnTo>
                  <a:lnTo>
                    <a:pt x="621" y="279"/>
                  </a:lnTo>
                  <a:lnTo>
                    <a:pt x="3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 name="Google Shape;4033;p58">
              <a:extLst>
                <a:ext uri="{FF2B5EF4-FFF2-40B4-BE49-F238E27FC236}">
                  <a16:creationId xmlns:a16="http://schemas.microsoft.com/office/drawing/2014/main" id="{9F66EEA6-229C-330F-F290-360CEEAD872A}"/>
                </a:ext>
              </a:extLst>
            </p:cNvPr>
            <p:cNvSpPr/>
            <p:nvPr/>
          </p:nvSpPr>
          <p:spPr>
            <a:xfrm>
              <a:off x="2108775" y="2878225"/>
              <a:ext cx="10500" cy="12050"/>
            </a:xfrm>
            <a:custGeom>
              <a:avLst/>
              <a:gdLst/>
              <a:ahLst/>
              <a:cxnLst/>
              <a:rect l="l" t="t" r="r" b="b"/>
              <a:pathLst>
                <a:path w="420" h="482" extrusionOk="0">
                  <a:moveTo>
                    <a:pt x="342" y="1"/>
                  </a:moveTo>
                  <a:lnTo>
                    <a:pt x="1" y="342"/>
                  </a:lnTo>
                  <a:lnTo>
                    <a:pt x="109" y="482"/>
                  </a:lnTo>
                  <a:lnTo>
                    <a:pt x="419" y="78"/>
                  </a:lnTo>
                  <a:lnTo>
                    <a:pt x="3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 name="Google Shape;4034;p58">
              <a:extLst>
                <a:ext uri="{FF2B5EF4-FFF2-40B4-BE49-F238E27FC236}">
                  <a16:creationId xmlns:a16="http://schemas.microsoft.com/office/drawing/2014/main" id="{88A3D5D2-7165-F015-F991-3BFD4F152DC7}"/>
                </a:ext>
              </a:extLst>
            </p:cNvPr>
            <p:cNvSpPr/>
            <p:nvPr/>
          </p:nvSpPr>
          <p:spPr>
            <a:xfrm>
              <a:off x="2118475" y="2888700"/>
              <a:ext cx="18625" cy="19400"/>
            </a:xfrm>
            <a:custGeom>
              <a:avLst/>
              <a:gdLst/>
              <a:ahLst/>
              <a:cxnLst/>
              <a:rect l="l" t="t" r="r" b="b"/>
              <a:pathLst>
                <a:path w="745" h="776" extrusionOk="0">
                  <a:moveTo>
                    <a:pt x="93" y="1"/>
                  </a:moveTo>
                  <a:lnTo>
                    <a:pt x="0" y="94"/>
                  </a:lnTo>
                  <a:lnTo>
                    <a:pt x="636" y="776"/>
                  </a:lnTo>
                  <a:lnTo>
                    <a:pt x="745" y="683"/>
                  </a:lnTo>
                  <a:lnTo>
                    <a:pt x="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 name="Google Shape;4035;p58">
              <a:extLst>
                <a:ext uri="{FF2B5EF4-FFF2-40B4-BE49-F238E27FC236}">
                  <a16:creationId xmlns:a16="http://schemas.microsoft.com/office/drawing/2014/main" id="{95CFA804-9CB7-A4D8-2A81-FCEE612A73D3}"/>
                </a:ext>
              </a:extLst>
            </p:cNvPr>
            <p:cNvSpPr/>
            <p:nvPr/>
          </p:nvSpPr>
          <p:spPr>
            <a:xfrm>
              <a:off x="1661325" y="2586925"/>
              <a:ext cx="125350" cy="398575"/>
            </a:xfrm>
            <a:custGeom>
              <a:avLst/>
              <a:gdLst/>
              <a:ahLst/>
              <a:cxnLst/>
              <a:rect l="l" t="t" r="r" b="b"/>
              <a:pathLst>
                <a:path w="5014" h="15943" extrusionOk="0">
                  <a:moveTo>
                    <a:pt x="3193" y="0"/>
                  </a:moveTo>
                  <a:cubicBezTo>
                    <a:pt x="2741" y="0"/>
                    <a:pt x="2217" y="1115"/>
                    <a:pt x="2001" y="1820"/>
                  </a:cubicBezTo>
                  <a:cubicBezTo>
                    <a:pt x="528" y="6519"/>
                    <a:pt x="1" y="14848"/>
                    <a:pt x="1397" y="15825"/>
                  </a:cubicBezTo>
                  <a:cubicBezTo>
                    <a:pt x="1515" y="15905"/>
                    <a:pt x="1636" y="15943"/>
                    <a:pt x="1759" y="15943"/>
                  </a:cubicBezTo>
                  <a:cubicBezTo>
                    <a:pt x="3252" y="15943"/>
                    <a:pt x="5014" y="10486"/>
                    <a:pt x="4871" y="10257"/>
                  </a:cubicBezTo>
                  <a:cubicBezTo>
                    <a:pt x="4747" y="10055"/>
                    <a:pt x="4219" y="5325"/>
                    <a:pt x="3878" y="1835"/>
                  </a:cubicBezTo>
                  <a:cubicBezTo>
                    <a:pt x="3750" y="472"/>
                    <a:pt x="3486" y="0"/>
                    <a:pt x="3193" y="0"/>
                  </a:cubicBezTo>
                  <a:close/>
                </a:path>
              </a:pathLst>
            </a:custGeom>
            <a:solidFill>
              <a:srgbClr val="774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 name="Google Shape;4036;p58">
              <a:extLst>
                <a:ext uri="{FF2B5EF4-FFF2-40B4-BE49-F238E27FC236}">
                  <a16:creationId xmlns:a16="http://schemas.microsoft.com/office/drawing/2014/main" id="{A7AE47BE-A7A7-AD1E-8F32-C1ACA1D7C171}"/>
                </a:ext>
              </a:extLst>
            </p:cNvPr>
            <p:cNvSpPr/>
            <p:nvPr/>
          </p:nvSpPr>
          <p:spPr>
            <a:xfrm>
              <a:off x="1659775" y="2585675"/>
              <a:ext cx="124100" cy="401300"/>
            </a:xfrm>
            <a:custGeom>
              <a:avLst/>
              <a:gdLst/>
              <a:ahLst/>
              <a:cxnLst/>
              <a:rect l="l" t="t" r="r" b="b"/>
              <a:pathLst>
                <a:path w="4964" h="16052" extrusionOk="0">
                  <a:moveTo>
                    <a:pt x="3204" y="1"/>
                  </a:moveTo>
                  <a:cubicBezTo>
                    <a:pt x="2860" y="1"/>
                    <a:pt x="2440" y="537"/>
                    <a:pt x="2001" y="1715"/>
                  </a:cubicBezTo>
                  <a:cubicBezTo>
                    <a:pt x="1102" y="4072"/>
                    <a:pt x="1" y="10741"/>
                    <a:pt x="559" y="13874"/>
                  </a:cubicBezTo>
                  <a:cubicBezTo>
                    <a:pt x="826" y="15399"/>
                    <a:pt x="1313" y="16052"/>
                    <a:pt x="1877" y="16052"/>
                  </a:cubicBezTo>
                  <a:cubicBezTo>
                    <a:pt x="2426" y="16052"/>
                    <a:pt x="3048" y="15434"/>
                    <a:pt x="3614" y="14401"/>
                  </a:cubicBezTo>
                  <a:cubicBezTo>
                    <a:pt x="4560" y="12664"/>
                    <a:pt x="4964" y="10291"/>
                    <a:pt x="4964" y="10291"/>
                  </a:cubicBezTo>
                  <a:cubicBezTo>
                    <a:pt x="4871" y="9795"/>
                    <a:pt x="4235" y="3498"/>
                    <a:pt x="3956" y="1544"/>
                  </a:cubicBezTo>
                  <a:cubicBezTo>
                    <a:pt x="3823" y="552"/>
                    <a:pt x="3552" y="1"/>
                    <a:pt x="3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 name="Google Shape;4037;p58">
              <a:extLst>
                <a:ext uri="{FF2B5EF4-FFF2-40B4-BE49-F238E27FC236}">
                  <a16:creationId xmlns:a16="http://schemas.microsoft.com/office/drawing/2014/main" id="{91B3BE22-10BC-4694-720E-B7891CD9F376}"/>
                </a:ext>
              </a:extLst>
            </p:cNvPr>
            <p:cNvSpPr/>
            <p:nvPr/>
          </p:nvSpPr>
          <p:spPr>
            <a:xfrm>
              <a:off x="1766400" y="2687075"/>
              <a:ext cx="19800" cy="176050"/>
            </a:xfrm>
            <a:custGeom>
              <a:avLst/>
              <a:gdLst/>
              <a:ahLst/>
              <a:cxnLst/>
              <a:rect l="l" t="t" r="r" b="b"/>
              <a:pathLst>
                <a:path w="792" h="7042" extrusionOk="0">
                  <a:moveTo>
                    <a:pt x="1" y="1"/>
                  </a:moveTo>
                  <a:cubicBezTo>
                    <a:pt x="47" y="590"/>
                    <a:pt x="78" y="1164"/>
                    <a:pt x="140" y="1769"/>
                  </a:cubicBezTo>
                  <a:cubicBezTo>
                    <a:pt x="202" y="2374"/>
                    <a:pt x="249" y="2947"/>
                    <a:pt x="311" y="3537"/>
                  </a:cubicBezTo>
                  <a:cubicBezTo>
                    <a:pt x="373" y="4142"/>
                    <a:pt x="451" y="4715"/>
                    <a:pt x="528" y="5305"/>
                  </a:cubicBezTo>
                  <a:cubicBezTo>
                    <a:pt x="606" y="5879"/>
                    <a:pt x="699" y="6468"/>
                    <a:pt x="792" y="7042"/>
                  </a:cubicBezTo>
                  <a:cubicBezTo>
                    <a:pt x="761" y="6468"/>
                    <a:pt x="714" y="5879"/>
                    <a:pt x="668" y="5274"/>
                  </a:cubicBezTo>
                  <a:cubicBezTo>
                    <a:pt x="606" y="4684"/>
                    <a:pt x="544" y="4095"/>
                    <a:pt x="482" y="3521"/>
                  </a:cubicBezTo>
                  <a:cubicBezTo>
                    <a:pt x="435" y="2916"/>
                    <a:pt x="357" y="2327"/>
                    <a:pt x="280" y="1753"/>
                  </a:cubicBezTo>
                  <a:cubicBezTo>
                    <a:pt x="202" y="1164"/>
                    <a:pt x="94" y="59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 name="Google Shape;4038;p58">
              <a:extLst>
                <a:ext uri="{FF2B5EF4-FFF2-40B4-BE49-F238E27FC236}">
                  <a16:creationId xmlns:a16="http://schemas.microsoft.com/office/drawing/2014/main" id="{E790EE49-BADE-E33E-01F6-1ED9EB403A89}"/>
                </a:ext>
              </a:extLst>
            </p:cNvPr>
            <p:cNvSpPr/>
            <p:nvPr/>
          </p:nvSpPr>
          <p:spPr>
            <a:xfrm>
              <a:off x="1770675" y="2697925"/>
              <a:ext cx="3125" cy="23300"/>
            </a:xfrm>
            <a:custGeom>
              <a:avLst/>
              <a:gdLst/>
              <a:ahLst/>
              <a:cxnLst/>
              <a:rect l="l" t="t" r="r" b="b"/>
              <a:pathLst>
                <a:path w="125" h="932" extrusionOk="0">
                  <a:moveTo>
                    <a:pt x="109" y="1"/>
                  </a:moveTo>
                  <a:cubicBezTo>
                    <a:pt x="62" y="156"/>
                    <a:pt x="47" y="311"/>
                    <a:pt x="31" y="466"/>
                  </a:cubicBezTo>
                  <a:cubicBezTo>
                    <a:pt x="0" y="621"/>
                    <a:pt x="0" y="776"/>
                    <a:pt x="0" y="931"/>
                  </a:cubicBezTo>
                  <a:cubicBezTo>
                    <a:pt x="47" y="776"/>
                    <a:pt x="78" y="621"/>
                    <a:pt x="109" y="466"/>
                  </a:cubicBezTo>
                  <a:cubicBezTo>
                    <a:pt x="124" y="311"/>
                    <a:pt x="124" y="156"/>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 name="Google Shape;4039;p58">
              <a:extLst>
                <a:ext uri="{FF2B5EF4-FFF2-40B4-BE49-F238E27FC236}">
                  <a16:creationId xmlns:a16="http://schemas.microsoft.com/office/drawing/2014/main" id="{81494970-D373-0B7F-7E49-A949577B2D57}"/>
                </a:ext>
              </a:extLst>
            </p:cNvPr>
            <p:cNvSpPr/>
            <p:nvPr/>
          </p:nvSpPr>
          <p:spPr>
            <a:xfrm>
              <a:off x="1676850" y="2799025"/>
              <a:ext cx="250875" cy="190575"/>
            </a:xfrm>
            <a:custGeom>
              <a:avLst/>
              <a:gdLst/>
              <a:ahLst/>
              <a:cxnLst/>
              <a:rect l="l" t="t" r="r" b="b"/>
              <a:pathLst>
                <a:path w="10035" h="7623" extrusionOk="0">
                  <a:moveTo>
                    <a:pt x="9266" y="0"/>
                  </a:moveTo>
                  <a:cubicBezTo>
                    <a:pt x="9254" y="0"/>
                    <a:pt x="9241" y="2"/>
                    <a:pt x="9228" y="5"/>
                  </a:cubicBezTo>
                  <a:cubicBezTo>
                    <a:pt x="8220" y="237"/>
                    <a:pt x="4343" y="1385"/>
                    <a:pt x="4064" y="1494"/>
                  </a:cubicBezTo>
                  <a:cubicBezTo>
                    <a:pt x="1784" y="2502"/>
                    <a:pt x="0" y="6922"/>
                    <a:pt x="838" y="7372"/>
                  </a:cubicBezTo>
                  <a:cubicBezTo>
                    <a:pt x="1161" y="7542"/>
                    <a:pt x="1526" y="7623"/>
                    <a:pt x="1984" y="7623"/>
                  </a:cubicBezTo>
                  <a:cubicBezTo>
                    <a:pt x="3284" y="7623"/>
                    <a:pt x="5329" y="6968"/>
                    <a:pt x="9275" y="5821"/>
                  </a:cubicBezTo>
                  <a:cubicBezTo>
                    <a:pt x="10007" y="5607"/>
                    <a:pt x="10034" y="0"/>
                    <a:pt x="9266" y="0"/>
                  </a:cubicBezTo>
                  <a:close/>
                </a:path>
              </a:pathLst>
            </a:custGeom>
            <a:solidFill>
              <a:srgbClr val="774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 name="Google Shape;4040;p58">
              <a:extLst>
                <a:ext uri="{FF2B5EF4-FFF2-40B4-BE49-F238E27FC236}">
                  <a16:creationId xmlns:a16="http://schemas.microsoft.com/office/drawing/2014/main" id="{507EAA6E-49C5-6ADC-6754-7C158311C097}"/>
                </a:ext>
              </a:extLst>
            </p:cNvPr>
            <p:cNvSpPr/>
            <p:nvPr/>
          </p:nvSpPr>
          <p:spPr>
            <a:xfrm>
              <a:off x="1865275" y="2776250"/>
              <a:ext cx="232225" cy="190400"/>
            </a:xfrm>
            <a:custGeom>
              <a:avLst/>
              <a:gdLst/>
              <a:ahLst/>
              <a:cxnLst/>
              <a:rect l="l" t="t" r="r" b="b"/>
              <a:pathLst>
                <a:path w="9289" h="7616" extrusionOk="0">
                  <a:moveTo>
                    <a:pt x="4793" y="1"/>
                  </a:moveTo>
                  <a:cubicBezTo>
                    <a:pt x="3733" y="1"/>
                    <a:pt x="1" y="1583"/>
                    <a:pt x="1" y="1583"/>
                  </a:cubicBezTo>
                  <a:lnTo>
                    <a:pt x="544" y="7027"/>
                  </a:lnTo>
                  <a:cubicBezTo>
                    <a:pt x="1012" y="7055"/>
                    <a:pt x="3350" y="7616"/>
                    <a:pt x="4410" y="7616"/>
                  </a:cubicBezTo>
                  <a:cubicBezTo>
                    <a:pt x="4508" y="7616"/>
                    <a:pt x="4595" y="7611"/>
                    <a:pt x="4669" y="7600"/>
                  </a:cubicBezTo>
                  <a:cubicBezTo>
                    <a:pt x="5553" y="7492"/>
                    <a:pt x="6918" y="7337"/>
                    <a:pt x="7306" y="6515"/>
                  </a:cubicBezTo>
                  <a:cubicBezTo>
                    <a:pt x="7430" y="6205"/>
                    <a:pt x="7445" y="5863"/>
                    <a:pt x="7352" y="5538"/>
                  </a:cubicBezTo>
                  <a:cubicBezTo>
                    <a:pt x="7352" y="5538"/>
                    <a:pt x="8050" y="4964"/>
                    <a:pt x="7957" y="4468"/>
                  </a:cubicBezTo>
                  <a:cubicBezTo>
                    <a:pt x="7880" y="4157"/>
                    <a:pt x="7724" y="3863"/>
                    <a:pt x="7492" y="3645"/>
                  </a:cubicBezTo>
                  <a:cubicBezTo>
                    <a:pt x="7492" y="3645"/>
                    <a:pt x="8236" y="3211"/>
                    <a:pt x="8081" y="2684"/>
                  </a:cubicBezTo>
                  <a:cubicBezTo>
                    <a:pt x="7973" y="2234"/>
                    <a:pt x="7538" y="1986"/>
                    <a:pt x="7538" y="1986"/>
                  </a:cubicBezTo>
                  <a:lnTo>
                    <a:pt x="7538" y="1986"/>
                  </a:lnTo>
                  <a:cubicBezTo>
                    <a:pt x="7538" y="1986"/>
                    <a:pt x="7596" y="1989"/>
                    <a:pt x="7691" y="1989"/>
                  </a:cubicBezTo>
                  <a:cubicBezTo>
                    <a:pt x="8117" y="1989"/>
                    <a:pt x="9288" y="1937"/>
                    <a:pt x="9275" y="1366"/>
                  </a:cubicBezTo>
                  <a:cubicBezTo>
                    <a:pt x="9229" y="280"/>
                    <a:pt x="5708" y="1"/>
                    <a:pt x="4809" y="1"/>
                  </a:cubicBezTo>
                  <a:cubicBezTo>
                    <a:pt x="4804" y="1"/>
                    <a:pt x="4799" y="1"/>
                    <a:pt x="4793" y="1"/>
                  </a:cubicBezTo>
                  <a:close/>
                </a:path>
              </a:pathLst>
            </a:custGeom>
            <a:solidFill>
              <a:srgbClr val="774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 name="Google Shape;4041;p58">
              <a:extLst>
                <a:ext uri="{FF2B5EF4-FFF2-40B4-BE49-F238E27FC236}">
                  <a16:creationId xmlns:a16="http://schemas.microsoft.com/office/drawing/2014/main" id="{FEEF6241-9053-9A4D-CF2F-24EF8063A2D3}"/>
                </a:ext>
              </a:extLst>
            </p:cNvPr>
            <p:cNvSpPr/>
            <p:nvPr/>
          </p:nvSpPr>
          <p:spPr>
            <a:xfrm>
              <a:off x="1981600" y="2818525"/>
              <a:ext cx="72925" cy="7775"/>
            </a:xfrm>
            <a:custGeom>
              <a:avLst/>
              <a:gdLst/>
              <a:ahLst/>
              <a:cxnLst/>
              <a:rect l="l" t="t" r="r" b="b"/>
              <a:pathLst>
                <a:path w="2917" h="311" extrusionOk="0">
                  <a:moveTo>
                    <a:pt x="16" y="0"/>
                  </a:moveTo>
                  <a:lnTo>
                    <a:pt x="1" y="16"/>
                  </a:lnTo>
                  <a:cubicBezTo>
                    <a:pt x="1" y="16"/>
                    <a:pt x="1" y="47"/>
                    <a:pt x="16" y="47"/>
                  </a:cubicBezTo>
                  <a:cubicBezTo>
                    <a:pt x="978" y="47"/>
                    <a:pt x="1939" y="295"/>
                    <a:pt x="2870" y="310"/>
                  </a:cubicBezTo>
                  <a:cubicBezTo>
                    <a:pt x="2885" y="310"/>
                    <a:pt x="2916" y="310"/>
                    <a:pt x="2885" y="264"/>
                  </a:cubicBezTo>
                  <a:cubicBezTo>
                    <a:pt x="1955" y="31"/>
                    <a:pt x="978" y="16"/>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 name="Google Shape;4042;p58">
              <a:extLst>
                <a:ext uri="{FF2B5EF4-FFF2-40B4-BE49-F238E27FC236}">
                  <a16:creationId xmlns:a16="http://schemas.microsoft.com/office/drawing/2014/main" id="{C2708911-4AB9-DD44-F7E2-9FC33AB7E5F9}"/>
                </a:ext>
              </a:extLst>
            </p:cNvPr>
            <p:cNvSpPr/>
            <p:nvPr/>
          </p:nvSpPr>
          <p:spPr>
            <a:xfrm>
              <a:off x="1983150" y="2864800"/>
              <a:ext cx="69825" cy="5700"/>
            </a:xfrm>
            <a:custGeom>
              <a:avLst/>
              <a:gdLst/>
              <a:ahLst/>
              <a:cxnLst/>
              <a:rect l="l" t="t" r="r" b="b"/>
              <a:pathLst>
                <a:path w="2793" h="228" extrusionOk="0">
                  <a:moveTo>
                    <a:pt x="2392" y="0"/>
                  </a:moveTo>
                  <a:cubicBezTo>
                    <a:pt x="2300" y="0"/>
                    <a:pt x="2206" y="4"/>
                    <a:pt x="2110" y="10"/>
                  </a:cubicBezTo>
                  <a:cubicBezTo>
                    <a:pt x="1877" y="26"/>
                    <a:pt x="1645" y="26"/>
                    <a:pt x="1412" y="57"/>
                  </a:cubicBezTo>
                  <a:cubicBezTo>
                    <a:pt x="947" y="88"/>
                    <a:pt x="481" y="135"/>
                    <a:pt x="16" y="181"/>
                  </a:cubicBezTo>
                  <a:cubicBezTo>
                    <a:pt x="1" y="181"/>
                    <a:pt x="1" y="228"/>
                    <a:pt x="16" y="228"/>
                  </a:cubicBezTo>
                  <a:cubicBezTo>
                    <a:pt x="481" y="181"/>
                    <a:pt x="947" y="166"/>
                    <a:pt x="1396" y="150"/>
                  </a:cubicBezTo>
                  <a:cubicBezTo>
                    <a:pt x="1629" y="150"/>
                    <a:pt x="1862" y="135"/>
                    <a:pt x="2094" y="135"/>
                  </a:cubicBezTo>
                  <a:cubicBezTo>
                    <a:pt x="2149" y="138"/>
                    <a:pt x="2204" y="140"/>
                    <a:pt x="2259" y="140"/>
                  </a:cubicBezTo>
                  <a:cubicBezTo>
                    <a:pt x="2426" y="140"/>
                    <a:pt x="2595" y="123"/>
                    <a:pt x="2746" y="88"/>
                  </a:cubicBezTo>
                  <a:cubicBezTo>
                    <a:pt x="2777" y="88"/>
                    <a:pt x="2777" y="72"/>
                    <a:pt x="2777" y="57"/>
                  </a:cubicBezTo>
                  <a:cubicBezTo>
                    <a:pt x="2792" y="57"/>
                    <a:pt x="2777" y="26"/>
                    <a:pt x="2777" y="26"/>
                  </a:cubicBezTo>
                  <a:cubicBezTo>
                    <a:pt x="2650" y="8"/>
                    <a:pt x="2522" y="0"/>
                    <a:pt x="2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 name="Google Shape;4043;p58">
              <a:extLst>
                <a:ext uri="{FF2B5EF4-FFF2-40B4-BE49-F238E27FC236}">
                  <a16:creationId xmlns:a16="http://schemas.microsoft.com/office/drawing/2014/main" id="{881910A0-6BF0-905B-7C25-121E6C726B25}"/>
                </a:ext>
              </a:extLst>
            </p:cNvPr>
            <p:cNvSpPr/>
            <p:nvPr/>
          </p:nvSpPr>
          <p:spPr>
            <a:xfrm>
              <a:off x="1986650" y="2914400"/>
              <a:ext cx="62800" cy="6125"/>
            </a:xfrm>
            <a:custGeom>
              <a:avLst/>
              <a:gdLst/>
              <a:ahLst/>
              <a:cxnLst/>
              <a:rect l="l" t="t" r="r" b="b"/>
              <a:pathLst>
                <a:path w="2512" h="245" extrusionOk="0">
                  <a:moveTo>
                    <a:pt x="2497" y="27"/>
                  </a:moveTo>
                  <a:cubicBezTo>
                    <a:pt x="2502" y="32"/>
                    <a:pt x="2506" y="34"/>
                    <a:pt x="2508" y="34"/>
                  </a:cubicBezTo>
                  <a:cubicBezTo>
                    <a:pt x="2511" y="34"/>
                    <a:pt x="2508" y="27"/>
                    <a:pt x="2497" y="27"/>
                  </a:cubicBezTo>
                  <a:close/>
                  <a:moveTo>
                    <a:pt x="2318" y="0"/>
                  </a:moveTo>
                  <a:cubicBezTo>
                    <a:pt x="2182" y="0"/>
                    <a:pt x="2034" y="32"/>
                    <a:pt x="1908" y="43"/>
                  </a:cubicBezTo>
                  <a:lnTo>
                    <a:pt x="1272" y="105"/>
                  </a:lnTo>
                  <a:cubicBezTo>
                    <a:pt x="853" y="136"/>
                    <a:pt x="419" y="182"/>
                    <a:pt x="16" y="198"/>
                  </a:cubicBezTo>
                  <a:cubicBezTo>
                    <a:pt x="0" y="198"/>
                    <a:pt x="0" y="244"/>
                    <a:pt x="16" y="244"/>
                  </a:cubicBezTo>
                  <a:lnTo>
                    <a:pt x="1287" y="182"/>
                  </a:lnTo>
                  <a:cubicBezTo>
                    <a:pt x="1505" y="167"/>
                    <a:pt x="1722" y="167"/>
                    <a:pt x="1939" y="136"/>
                  </a:cubicBezTo>
                  <a:cubicBezTo>
                    <a:pt x="2109" y="120"/>
                    <a:pt x="2342" y="120"/>
                    <a:pt x="2497" y="27"/>
                  </a:cubicBezTo>
                  <a:cubicBezTo>
                    <a:pt x="2443" y="7"/>
                    <a:pt x="2381" y="0"/>
                    <a:pt x="2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 name="Google Shape;4044;p58">
              <a:extLst>
                <a:ext uri="{FF2B5EF4-FFF2-40B4-BE49-F238E27FC236}">
                  <a16:creationId xmlns:a16="http://schemas.microsoft.com/office/drawing/2014/main" id="{F62B7C2A-FDD3-DC66-99BA-97CB06DC84C1}"/>
                </a:ext>
              </a:extLst>
            </p:cNvPr>
            <p:cNvSpPr/>
            <p:nvPr/>
          </p:nvSpPr>
          <p:spPr>
            <a:xfrm>
              <a:off x="1676850" y="2800675"/>
              <a:ext cx="214825" cy="190375"/>
            </a:xfrm>
            <a:custGeom>
              <a:avLst/>
              <a:gdLst/>
              <a:ahLst/>
              <a:cxnLst/>
              <a:rect l="l" t="t" r="r" b="b"/>
              <a:pathLst>
                <a:path w="8593" h="7615" extrusionOk="0">
                  <a:moveTo>
                    <a:pt x="8592" y="1"/>
                  </a:moveTo>
                  <a:lnTo>
                    <a:pt x="4296" y="1350"/>
                  </a:lnTo>
                  <a:cubicBezTo>
                    <a:pt x="1675" y="2265"/>
                    <a:pt x="0" y="6841"/>
                    <a:pt x="791" y="7352"/>
                  </a:cubicBezTo>
                  <a:cubicBezTo>
                    <a:pt x="1088" y="7542"/>
                    <a:pt x="1597" y="7614"/>
                    <a:pt x="2198" y="7614"/>
                  </a:cubicBezTo>
                  <a:cubicBezTo>
                    <a:pt x="4049" y="7614"/>
                    <a:pt x="6762" y="6934"/>
                    <a:pt x="6762" y="6934"/>
                  </a:cubicBezTo>
                  <a:lnTo>
                    <a:pt x="85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 name="Google Shape;4045;p58">
              <a:extLst>
                <a:ext uri="{FF2B5EF4-FFF2-40B4-BE49-F238E27FC236}">
                  <a16:creationId xmlns:a16="http://schemas.microsoft.com/office/drawing/2014/main" id="{FCDC8DAC-A642-3DCB-EE35-C099C3370EAD}"/>
                </a:ext>
              </a:extLst>
            </p:cNvPr>
            <p:cNvSpPr/>
            <p:nvPr/>
          </p:nvSpPr>
          <p:spPr>
            <a:xfrm>
              <a:off x="1721425" y="2834025"/>
              <a:ext cx="63625" cy="57375"/>
            </a:xfrm>
            <a:custGeom>
              <a:avLst/>
              <a:gdLst/>
              <a:ahLst/>
              <a:cxnLst/>
              <a:rect l="l" t="t" r="r" b="b"/>
              <a:pathLst>
                <a:path w="2545" h="2295" extrusionOk="0">
                  <a:moveTo>
                    <a:pt x="2513" y="1"/>
                  </a:moveTo>
                  <a:cubicBezTo>
                    <a:pt x="1009" y="544"/>
                    <a:pt x="249" y="1784"/>
                    <a:pt x="1" y="2265"/>
                  </a:cubicBezTo>
                  <a:cubicBezTo>
                    <a:pt x="295" y="1846"/>
                    <a:pt x="1459" y="544"/>
                    <a:pt x="2544" y="16"/>
                  </a:cubicBezTo>
                  <a:cubicBezTo>
                    <a:pt x="2544" y="16"/>
                    <a:pt x="2544" y="1"/>
                    <a:pt x="2513" y="1"/>
                  </a:cubicBezTo>
                  <a:close/>
                  <a:moveTo>
                    <a:pt x="1" y="2265"/>
                  </a:moveTo>
                  <a:cubicBezTo>
                    <a:pt x="1" y="2282"/>
                    <a:pt x="5" y="2294"/>
                    <a:pt x="7" y="2294"/>
                  </a:cubicBezTo>
                  <a:cubicBezTo>
                    <a:pt x="8" y="2294"/>
                    <a:pt x="8" y="2286"/>
                    <a:pt x="1" y="22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 name="Google Shape;4046;p58">
              <a:extLst>
                <a:ext uri="{FF2B5EF4-FFF2-40B4-BE49-F238E27FC236}">
                  <a16:creationId xmlns:a16="http://schemas.microsoft.com/office/drawing/2014/main" id="{8950C879-7669-53AE-8786-0D85D51270BC}"/>
                </a:ext>
              </a:extLst>
            </p:cNvPr>
            <p:cNvSpPr/>
            <p:nvPr/>
          </p:nvSpPr>
          <p:spPr>
            <a:xfrm>
              <a:off x="1806725" y="2822225"/>
              <a:ext cx="39575" cy="147450"/>
            </a:xfrm>
            <a:custGeom>
              <a:avLst/>
              <a:gdLst/>
              <a:ahLst/>
              <a:cxnLst/>
              <a:rect l="l" t="t" r="r" b="b"/>
              <a:pathLst>
                <a:path w="1583" h="5898" extrusionOk="0">
                  <a:moveTo>
                    <a:pt x="1571" y="0"/>
                  </a:moveTo>
                  <a:cubicBezTo>
                    <a:pt x="1569" y="0"/>
                    <a:pt x="1567" y="2"/>
                    <a:pt x="1567" y="7"/>
                  </a:cubicBezTo>
                  <a:cubicBezTo>
                    <a:pt x="1428" y="442"/>
                    <a:pt x="1288" y="860"/>
                    <a:pt x="1179" y="1295"/>
                  </a:cubicBezTo>
                  <a:cubicBezTo>
                    <a:pt x="962" y="2039"/>
                    <a:pt x="761" y="2799"/>
                    <a:pt x="559" y="3575"/>
                  </a:cubicBezTo>
                  <a:cubicBezTo>
                    <a:pt x="373" y="4350"/>
                    <a:pt x="156" y="5110"/>
                    <a:pt x="1" y="5886"/>
                  </a:cubicBezTo>
                  <a:cubicBezTo>
                    <a:pt x="1" y="5893"/>
                    <a:pt x="5" y="5897"/>
                    <a:pt x="8" y="5897"/>
                  </a:cubicBezTo>
                  <a:cubicBezTo>
                    <a:pt x="12" y="5897"/>
                    <a:pt x="16" y="5893"/>
                    <a:pt x="16" y="5886"/>
                  </a:cubicBezTo>
                  <a:cubicBezTo>
                    <a:pt x="156" y="5451"/>
                    <a:pt x="295" y="5032"/>
                    <a:pt x="404" y="4598"/>
                  </a:cubicBezTo>
                  <a:cubicBezTo>
                    <a:pt x="621" y="3854"/>
                    <a:pt x="823" y="3094"/>
                    <a:pt x="1024" y="2318"/>
                  </a:cubicBezTo>
                  <a:cubicBezTo>
                    <a:pt x="1210" y="1543"/>
                    <a:pt x="1428" y="783"/>
                    <a:pt x="1583" y="7"/>
                  </a:cubicBezTo>
                  <a:cubicBezTo>
                    <a:pt x="1583" y="7"/>
                    <a:pt x="1576" y="0"/>
                    <a:pt x="1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4047;p58">
              <a:extLst>
                <a:ext uri="{FF2B5EF4-FFF2-40B4-BE49-F238E27FC236}">
                  <a16:creationId xmlns:a16="http://schemas.microsoft.com/office/drawing/2014/main" id="{E2385E32-0763-4D87-3101-F43D9C0A356C}"/>
                </a:ext>
              </a:extLst>
            </p:cNvPr>
            <p:cNvSpPr/>
            <p:nvPr/>
          </p:nvSpPr>
          <p:spPr>
            <a:xfrm>
              <a:off x="1775800" y="2799125"/>
              <a:ext cx="117025" cy="39450"/>
            </a:xfrm>
            <a:custGeom>
              <a:avLst/>
              <a:gdLst/>
              <a:ahLst/>
              <a:cxnLst/>
              <a:rect l="l" t="t" r="r" b="b"/>
              <a:pathLst>
                <a:path w="4681" h="1578" extrusionOk="0">
                  <a:moveTo>
                    <a:pt x="4603" y="1"/>
                  </a:moveTo>
                  <a:cubicBezTo>
                    <a:pt x="4293" y="63"/>
                    <a:pt x="4014" y="140"/>
                    <a:pt x="3719" y="233"/>
                  </a:cubicBezTo>
                  <a:cubicBezTo>
                    <a:pt x="3425" y="327"/>
                    <a:pt x="3130" y="404"/>
                    <a:pt x="2851" y="513"/>
                  </a:cubicBezTo>
                  <a:cubicBezTo>
                    <a:pt x="2261" y="699"/>
                    <a:pt x="1005" y="1024"/>
                    <a:pt x="12" y="1552"/>
                  </a:cubicBezTo>
                  <a:cubicBezTo>
                    <a:pt x="1" y="1552"/>
                    <a:pt x="50" y="1578"/>
                    <a:pt x="76" y="1578"/>
                  </a:cubicBezTo>
                  <a:cubicBezTo>
                    <a:pt x="84" y="1578"/>
                    <a:pt x="90" y="1575"/>
                    <a:pt x="90" y="1567"/>
                  </a:cubicBezTo>
                  <a:cubicBezTo>
                    <a:pt x="555" y="1304"/>
                    <a:pt x="4278" y="233"/>
                    <a:pt x="4572" y="125"/>
                  </a:cubicBezTo>
                  <a:lnTo>
                    <a:pt x="4572" y="202"/>
                  </a:lnTo>
                  <a:cubicBezTo>
                    <a:pt x="4572" y="218"/>
                    <a:pt x="4588" y="218"/>
                    <a:pt x="4603" y="218"/>
                  </a:cubicBezTo>
                  <a:lnTo>
                    <a:pt x="4665" y="94"/>
                  </a:lnTo>
                  <a:cubicBezTo>
                    <a:pt x="4681" y="78"/>
                    <a:pt x="4665" y="47"/>
                    <a:pt x="4650" y="47"/>
                  </a:cubicBezTo>
                  <a:cubicBezTo>
                    <a:pt x="4634" y="1"/>
                    <a:pt x="4603" y="1"/>
                    <a:pt x="4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 name="Google Shape;4048;p58">
              <a:extLst>
                <a:ext uri="{FF2B5EF4-FFF2-40B4-BE49-F238E27FC236}">
                  <a16:creationId xmlns:a16="http://schemas.microsoft.com/office/drawing/2014/main" id="{952A299C-E83B-A789-FA2A-99995823EBBE}"/>
                </a:ext>
              </a:extLst>
            </p:cNvPr>
            <p:cNvSpPr/>
            <p:nvPr/>
          </p:nvSpPr>
          <p:spPr>
            <a:xfrm>
              <a:off x="1669075" y="2711900"/>
              <a:ext cx="19800" cy="254375"/>
            </a:xfrm>
            <a:custGeom>
              <a:avLst/>
              <a:gdLst/>
              <a:ahLst/>
              <a:cxnLst/>
              <a:rect l="l" t="t" r="r" b="b"/>
              <a:pathLst>
                <a:path w="792" h="10175" extrusionOk="0">
                  <a:moveTo>
                    <a:pt x="792" y="0"/>
                  </a:moveTo>
                  <a:lnTo>
                    <a:pt x="792" y="0"/>
                  </a:lnTo>
                  <a:cubicBezTo>
                    <a:pt x="637" y="853"/>
                    <a:pt x="482" y="1691"/>
                    <a:pt x="373" y="2544"/>
                  </a:cubicBezTo>
                  <a:cubicBezTo>
                    <a:pt x="233" y="3397"/>
                    <a:pt x="140" y="4250"/>
                    <a:pt x="78" y="5103"/>
                  </a:cubicBezTo>
                  <a:cubicBezTo>
                    <a:pt x="1" y="5956"/>
                    <a:pt x="1" y="6824"/>
                    <a:pt x="32" y="7677"/>
                  </a:cubicBezTo>
                  <a:cubicBezTo>
                    <a:pt x="63" y="7895"/>
                    <a:pt x="63" y="8096"/>
                    <a:pt x="94" y="8313"/>
                  </a:cubicBezTo>
                  <a:cubicBezTo>
                    <a:pt x="109" y="8437"/>
                    <a:pt x="109" y="8546"/>
                    <a:pt x="140" y="8655"/>
                  </a:cubicBezTo>
                  <a:lnTo>
                    <a:pt x="187" y="8965"/>
                  </a:lnTo>
                  <a:cubicBezTo>
                    <a:pt x="264" y="9383"/>
                    <a:pt x="404" y="9787"/>
                    <a:pt x="575" y="10174"/>
                  </a:cubicBezTo>
                  <a:cubicBezTo>
                    <a:pt x="264" y="9383"/>
                    <a:pt x="187" y="8515"/>
                    <a:pt x="171" y="7677"/>
                  </a:cubicBezTo>
                  <a:lnTo>
                    <a:pt x="171" y="7042"/>
                  </a:lnTo>
                  <a:lnTo>
                    <a:pt x="187" y="6406"/>
                  </a:lnTo>
                  <a:lnTo>
                    <a:pt x="218" y="5754"/>
                  </a:lnTo>
                  <a:lnTo>
                    <a:pt x="249" y="5118"/>
                  </a:lnTo>
                  <a:cubicBezTo>
                    <a:pt x="327" y="4265"/>
                    <a:pt x="404" y="3412"/>
                    <a:pt x="497" y="2559"/>
                  </a:cubicBezTo>
                  <a:lnTo>
                    <a:pt x="7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 name="Google Shape;4049;p58">
              <a:extLst>
                <a:ext uri="{FF2B5EF4-FFF2-40B4-BE49-F238E27FC236}">
                  <a16:creationId xmlns:a16="http://schemas.microsoft.com/office/drawing/2014/main" id="{7F42C24E-9218-9FD6-0133-929FA6DB7D62}"/>
                </a:ext>
              </a:extLst>
            </p:cNvPr>
            <p:cNvSpPr/>
            <p:nvPr/>
          </p:nvSpPr>
          <p:spPr>
            <a:xfrm>
              <a:off x="1680725" y="2717325"/>
              <a:ext cx="3500" cy="23275"/>
            </a:xfrm>
            <a:custGeom>
              <a:avLst/>
              <a:gdLst/>
              <a:ahLst/>
              <a:cxnLst/>
              <a:rect l="l" t="t" r="r" b="b"/>
              <a:pathLst>
                <a:path w="140" h="931" extrusionOk="0">
                  <a:moveTo>
                    <a:pt x="78" y="0"/>
                  </a:moveTo>
                  <a:cubicBezTo>
                    <a:pt x="16" y="155"/>
                    <a:pt x="0" y="310"/>
                    <a:pt x="16" y="466"/>
                  </a:cubicBezTo>
                  <a:cubicBezTo>
                    <a:pt x="16" y="636"/>
                    <a:pt x="62" y="791"/>
                    <a:pt x="140" y="931"/>
                  </a:cubicBezTo>
                  <a:cubicBezTo>
                    <a:pt x="93" y="776"/>
                    <a:pt x="78" y="621"/>
                    <a:pt x="78" y="466"/>
                  </a:cubicBezTo>
                  <a:lnTo>
                    <a:pt x="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 name="Google Shape;4050;p58">
              <a:extLst>
                <a:ext uri="{FF2B5EF4-FFF2-40B4-BE49-F238E27FC236}">
                  <a16:creationId xmlns:a16="http://schemas.microsoft.com/office/drawing/2014/main" id="{FA5582AE-B40C-3E2E-B0EC-B69AE03A4314}"/>
                </a:ext>
              </a:extLst>
            </p:cNvPr>
            <p:cNvSpPr/>
            <p:nvPr/>
          </p:nvSpPr>
          <p:spPr>
            <a:xfrm>
              <a:off x="1754775" y="2496925"/>
              <a:ext cx="96950" cy="137125"/>
            </a:xfrm>
            <a:custGeom>
              <a:avLst/>
              <a:gdLst/>
              <a:ahLst/>
              <a:cxnLst/>
              <a:rect l="l" t="t" r="r" b="b"/>
              <a:pathLst>
                <a:path w="3878" h="5485" extrusionOk="0">
                  <a:moveTo>
                    <a:pt x="759" y="1"/>
                  </a:moveTo>
                  <a:cubicBezTo>
                    <a:pt x="750" y="1"/>
                    <a:pt x="745" y="3"/>
                    <a:pt x="745" y="7"/>
                  </a:cubicBezTo>
                  <a:cubicBezTo>
                    <a:pt x="667" y="534"/>
                    <a:pt x="528" y="1093"/>
                    <a:pt x="404" y="1604"/>
                  </a:cubicBezTo>
                  <a:cubicBezTo>
                    <a:pt x="202" y="2442"/>
                    <a:pt x="0" y="3093"/>
                    <a:pt x="16" y="3171"/>
                  </a:cubicBezTo>
                  <a:cubicBezTo>
                    <a:pt x="378" y="4152"/>
                    <a:pt x="1474" y="5485"/>
                    <a:pt x="2262" y="5485"/>
                  </a:cubicBezTo>
                  <a:cubicBezTo>
                    <a:pt x="2284" y="5485"/>
                    <a:pt x="2305" y="5484"/>
                    <a:pt x="2327" y="5482"/>
                  </a:cubicBezTo>
                  <a:cubicBezTo>
                    <a:pt x="3102" y="5404"/>
                    <a:pt x="3257" y="3915"/>
                    <a:pt x="3273" y="3481"/>
                  </a:cubicBezTo>
                  <a:lnTo>
                    <a:pt x="3273" y="3450"/>
                  </a:lnTo>
                  <a:cubicBezTo>
                    <a:pt x="3257" y="3372"/>
                    <a:pt x="3273" y="3310"/>
                    <a:pt x="3273" y="3233"/>
                  </a:cubicBezTo>
                  <a:cubicBezTo>
                    <a:pt x="3397" y="2333"/>
                    <a:pt x="3878" y="1294"/>
                    <a:pt x="3878" y="1294"/>
                  </a:cubicBezTo>
                  <a:cubicBezTo>
                    <a:pt x="3878" y="1294"/>
                    <a:pt x="989" y="1"/>
                    <a:pt x="759" y="1"/>
                  </a:cubicBezTo>
                  <a:close/>
                </a:path>
              </a:pathLst>
            </a:custGeom>
            <a:solidFill>
              <a:srgbClr val="774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 name="Google Shape;4051;p58">
              <a:extLst>
                <a:ext uri="{FF2B5EF4-FFF2-40B4-BE49-F238E27FC236}">
                  <a16:creationId xmlns:a16="http://schemas.microsoft.com/office/drawing/2014/main" id="{2CF5B1A0-1037-4FD0-A6B9-60176696CABE}"/>
                </a:ext>
              </a:extLst>
            </p:cNvPr>
            <p:cNvSpPr/>
            <p:nvPr/>
          </p:nvSpPr>
          <p:spPr>
            <a:xfrm>
              <a:off x="1778050" y="2498250"/>
              <a:ext cx="73675" cy="85700"/>
            </a:xfrm>
            <a:custGeom>
              <a:avLst/>
              <a:gdLst/>
              <a:ahLst/>
              <a:cxnLst/>
              <a:rect l="l" t="t" r="r" b="b"/>
              <a:pathLst>
                <a:path w="2947" h="3428" extrusionOk="0">
                  <a:moveTo>
                    <a:pt x="0" y="0"/>
                  </a:moveTo>
                  <a:lnTo>
                    <a:pt x="0" y="0"/>
                  </a:lnTo>
                  <a:cubicBezTo>
                    <a:pt x="16" y="915"/>
                    <a:pt x="248" y="3102"/>
                    <a:pt x="2001" y="3397"/>
                  </a:cubicBezTo>
                  <a:cubicBezTo>
                    <a:pt x="2109" y="3412"/>
                    <a:pt x="2233" y="3428"/>
                    <a:pt x="2326" y="3428"/>
                  </a:cubicBezTo>
                  <a:lnTo>
                    <a:pt x="2326" y="3397"/>
                  </a:lnTo>
                  <a:cubicBezTo>
                    <a:pt x="2326" y="3319"/>
                    <a:pt x="2326" y="3242"/>
                    <a:pt x="2342" y="3180"/>
                  </a:cubicBezTo>
                  <a:cubicBezTo>
                    <a:pt x="2482" y="2265"/>
                    <a:pt x="2947" y="1226"/>
                    <a:pt x="2947" y="1226"/>
                  </a:cubicBezTo>
                  <a:cubicBezTo>
                    <a:pt x="2947" y="1226"/>
                    <a:pt x="682" y="249"/>
                    <a:pt x="0" y="0"/>
                  </a:cubicBezTo>
                  <a:close/>
                </a:path>
              </a:pathLst>
            </a:custGeom>
            <a:solidFill>
              <a:srgbClr val="302F2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 name="Google Shape;4052;p58">
              <a:extLst>
                <a:ext uri="{FF2B5EF4-FFF2-40B4-BE49-F238E27FC236}">
                  <a16:creationId xmlns:a16="http://schemas.microsoft.com/office/drawing/2014/main" id="{C047BA15-2646-43FD-28FE-C3E323FFDEBE}"/>
                </a:ext>
              </a:extLst>
            </p:cNvPr>
            <p:cNvSpPr/>
            <p:nvPr/>
          </p:nvSpPr>
          <p:spPr>
            <a:xfrm>
              <a:off x="1764075" y="2365900"/>
              <a:ext cx="159775" cy="200725"/>
            </a:xfrm>
            <a:custGeom>
              <a:avLst/>
              <a:gdLst/>
              <a:ahLst/>
              <a:cxnLst/>
              <a:rect l="l" t="t" r="r" b="b"/>
              <a:pathLst>
                <a:path w="6391" h="8029" extrusionOk="0">
                  <a:moveTo>
                    <a:pt x="3435" y="1"/>
                  </a:moveTo>
                  <a:cubicBezTo>
                    <a:pt x="2582" y="1"/>
                    <a:pt x="1732" y="343"/>
                    <a:pt x="1226" y="1060"/>
                  </a:cubicBezTo>
                  <a:cubicBezTo>
                    <a:pt x="497" y="2053"/>
                    <a:pt x="1" y="5449"/>
                    <a:pt x="544" y="6442"/>
                  </a:cubicBezTo>
                  <a:cubicBezTo>
                    <a:pt x="1074" y="7389"/>
                    <a:pt x="2073" y="8029"/>
                    <a:pt x="3080" y="8029"/>
                  </a:cubicBezTo>
                  <a:cubicBezTo>
                    <a:pt x="3574" y="8029"/>
                    <a:pt x="4070" y="7875"/>
                    <a:pt x="4514" y="7528"/>
                  </a:cubicBezTo>
                  <a:cubicBezTo>
                    <a:pt x="5817" y="6473"/>
                    <a:pt x="6391" y="2053"/>
                    <a:pt x="5739" y="1107"/>
                  </a:cubicBezTo>
                  <a:cubicBezTo>
                    <a:pt x="5238" y="382"/>
                    <a:pt x="4335" y="1"/>
                    <a:pt x="3435" y="1"/>
                  </a:cubicBezTo>
                  <a:close/>
                </a:path>
              </a:pathLst>
            </a:custGeom>
            <a:solidFill>
              <a:srgbClr val="774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053;p58">
              <a:extLst>
                <a:ext uri="{FF2B5EF4-FFF2-40B4-BE49-F238E27FC236}">
                  <a16:creationId xmlns:a16="http://schemas.microsoft.com/office/drawing/2014/main" id="{3BB9E5AF-63E4-7DE5-4F2E-1B6A26192729}"/>
                </a:ext>
              </a:extLst>
            </p:cNvPr>
            <p:cNvSpPr/>
            <p:nvPr/>
          </p:nvSpPr>
          <p:spPr>
            <a:xfrm>
              <a:off x="1848225" y="2467625"/>
              <a:ext cx="8550" cy="14750"/>
            </a:xfrm>
            <a:custGeom>
              <a:avLst/>
              <a:gdLst/>
              <a:ahLst/>
              <a:cxnLst/>
              <a:rect l="l" t="t" r="r" b="b"/>
              <a:pathLst>
                <a:path w="342" h="590" extrusionOk="0">
                  <a:moveTo>
                    <a:pt x="310" y="0"/>
                  </a:moveTo>
                  <a:cubicBezTo>
                    <a:pt x="310" y="0"/>
                    <a:pt x="295" y="0"/>
                    <a:pt x="295" y="16"/>
                  </a:cubicBezTo>
                  <a:cubicBezTo>
                    <a:pt x="279" y="248"/>
                    <a:pt x="217" y="512"/>
                    <a:pt x="0" y="558"/>
                  </a:cubicBezTo>
                  <a:lnTo>
                    <a:pt x="0" y="589"/>
                  </a:lnTo>
                  <a:cubicBezTo>
                    <a:pt x="264" y="589"/>
                    <a:pt x="341" y="233"/>
                    <a:pt x="3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 name="Google Shape;4054;p58">
              <a:extLst>
                <a:ext uri="{FF2B5EF4-FFF2-40B4-BE49-F238E27FC236}">
                  <a16:creationId xmlns:a16="http://schemas.microsoft.com/office/drawing/2014/main" id="{B1F5A8FF-CE1A-CC45-8648-E21F8112A222}"/>
                </a:ext>
              </a:extLst>
            </p:cNvPr>
            <p:cNvSpPr/>
            <p:nvPr/>
          </p:nvSpPr>
          <p:spPr>
            <a:xfrm>
              <a:off x="1840125" y="2461275"/>
              <a:ext cx="19050" cy="18475"/>
            </a:xfrm>
            <a:custGeom>
              <a:avLst/>
              <a:gdLst/>
              <a:ahLst/>
              <a:cxnLst/>
              <a:rect l="l" t="t" r="r" b="b"/>
              <a:pathLst>
                <a:path w="762" h="739" extrusionOk="0">
                  <a:moveTo>
                    <a:pt x="410" y="0"/>
                  </a:moveTo>
                  <a:cubicBezTo>
                    <a:pt x="82" y="0"/>
                    <a:pt x="0" y="661"/>
                    <a:pt x="324" y="735"/>
                  </a:cubicBezTo>
                  <a:cubicBezTo>
                    <a:pt x="338" y="737"/>
                    <a:pt x="352" y="739"/>
                    <a:pt x="365" y="739"/>
                  </a:cubicBezTo>
                  <a:cubicBezTo>
                    <a:pt x="674" y="739"/>
                    <a:pt x="761" y="65"/>
                    <a:pt x="464" y="6"/>
                  </a:cubicBezTo>
                  <a:cubicBezTo>
                    <a:pt x="445" y="2"/>
                    <a:pt x="427" y="0"/>
                    <a:pt x="4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 name="Google Shape;4055;p58">
              <a:extLst>
                <a:ext uri="{FF2B5EF4-FFF2-40B4-BE49-F238E27FC236}">
                  <a16:creationId xmlns:a16="http://schemas.microsoft.com/office/drawing/2014/main" id="{0D89CEA5-B554-CC09-177A-E908143CE5B7}"/>
                </a:ext>
              </a:extLst>
            </p:cNvPr>
            <p:cNvSpPr/>
            <p:nvPr/>
          </p:nvSpPr>
          <p:spPr>
            <a:xfrm>
              <a:off x="1885825" y="2473050"/>
              <a:ext cx="6225" cy="15925"/>
            </a:xfrm>
            <a:custGeom>
              <a:avLst/>
              <a:gdLst/>
              <a:ahLst/>
              <a:cxnLst/>
              <a:rect l="l" t="t" r="r" b="b"/>
              <a:pathLst>
                <a:path w="249" h="637" extrusionOk="0">
                  <a:moveTo>
                    <a:pt x="94" y="0"/>
                  </a:moveTo>
                  <a:lnTo>
                    <a:pt x="94" y="0"/>
                  </a:lnTo>
                  <a:cubicBezTo>
                    <a:pt x="16" y="217"/>
                    <a:pt x="1" y="559"/>
                    <a:pt x="249" y="636"/>
                  </a:cubicBezTo>
                  <a:lnTo>
                    <a:pt x="249" y="621"/>
                  </a:lnTo>
                  <a:cubicBezTo>
                    <a:pt x="47" y="497"/>
                    <a:pt x="78" y="248"/>
                    <a:pt x="109" y="16"/>
                  </a:cubicBezTo>
                  <a:lnTo>
                    <a:pt x="9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 name="Google Shape;4056;p58">
              <a:extLst>
                <a:ext uri="{FF2B5EF4-FFF2-40B4-BE49-F238E27FC236}">
                  <a16:creationId xmlns:a16="http://schemas.microsoft.com/office/drawing/2014/main" id="{C7A9E346-E43F-E160-3066-3E60A20DFC6C}"/>
                </a:ext>
              </a:extLst>
            </p:cNvPr>
            <p:cNvSpPr/>
            <p:nvPr/>
          </p:nvSpPr>
          <p:spPr>
            <a:xfrm>
              <a:off x="1884375" y="2467600"/>
              <a:ext cx="18750" cy="18675"/>
            </a:xfrm>
            <a:custGeom>
              <a:avLst/>
              <a:gdLst/>
              <a:ahLst/>
              <a:cxnLst/>
              <a:rect l="l" t="t" r="r" b="b"/>
              <a:pathLst>
                <a:path w="750" h="747" extrusionOk="0">
                  <a:moveTo>
                    <a:pt x="375" y="1"/>
                  </a:moveTo>
                  <a:cubicBezTo>
                    <a:pt x="73" y="1"/>
                    <a:pt x="0" y="715"/>
                    <a:pt x="322" y="746"/>
                  </a:cubicBezTo>
                  <a:cubicBezTo>
                    <a:pt x="329" y="746"/>
                    <a:pt x="337" y="747"/>
                    <a:pt x="343" y="747"/>
                  </a:cubicBezTo>
                  <a:cubicBezTo>
                    <a:pt x="682" y="747"/>
                    <a:pt x="749" y="16"/>
                    <a:pt x="384" y="1"/>
                  </a:cubicBezTo>
                  <a:cubicBezTo>
                    <a:pt x="381" y="1"/>
                    <a:pt x="378" y="1"/>
                    <a:pt x="37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 name="Google Shape;4057;p58">
              <a:extLst>
                <a:ext uri="{FF2B5EF4-FFF2-40B4-BE49-F238E27FC236}">
                  <a16:creationId xmlns:a16="http://schemas.microsoft.com/office/drawing/2014/main" id="{63BE19D5-8F46-5F88-C1FC-087F13B2DC6A}"/>
                </a:ext>
              </a:extLst>
            </p:cNvPr>
            <p:cNvSpPr/>
            <p:nvPr/>
          </p:nvSpPr>
          <p:spPr>
            <a:xfrm>
              <a:off x="1841250" y="2448550"/>
              <a:ext cx="21350" cy="11850"/>
            </a:xfrm>
            <a:custGeom>
              <a:avLst/>
              <a:gdLst/>
              <a:ahLst/>
              <a:cxnLst/>
              <a:rect l="l" t="t" r="r" b="b"/>
              <a:pathLst>
                <a:path w="854" h="474" extrusionOk="0">
                  <a:moveTo>
                    <a:pt x="325" y="1"/>
                  </a:moveTo>
                  <a:cubicBezTo>
                    <a:pt x="251" y="1"/>
                    <a:pt x="175" y="16"/>
                    <a:pt x="109" y="50"/>
                  </a:cubicBezTo>
                  <a:cubicBezTo>
                    <a:pt x="31" y="81"/>
                    <a:pt x="0" y="189"/>
                    <a:pt x="31" y="282"/>
                  </a:cubicBezTo>
                  <a:cubicBezTo>
                    <a:pt x="78" y="313"/>
                    <a:pt x="109" y="344"/>
                    <a:pt x="155" y="360"/>
                  </a:cubicBezTo>
                  <a:cubicBezTo>
                    <a:pt x="248" y="375"/>
                    <a:pt x="341" y="422"/>
                    <a:pt x="434" y="437"/>
                  </a:cubicBezTo>
                  <a:cubicBezTo>
                    <a:pt x="519" y="448"/>
                    <a:pt x="582" y="473"/>
                    <a:pt x="648" y="473"/>
                  </a:cubicBezTo>
                  <a:cubicBezTo>
                    <a:pt x="679" y="473"/>
                    <a:pt x="710" y="468"/>
                    <a:pt x="745" y="453"/>
                  </a:cubicBezTo>
                  <a:cubicBezTo>
                    <a:pt x="807" y="422"/>
                    <a:pt x="853" y="360"/>
                    <a:pt x="822" y="282"/>
                  </a:cubicBezTo>
                  <a:cubicBezTo>
                    <a:pt x="791" y="143"/>
                    <a:pt x="651" y="65"/>
                    <a:pt x="512" y="34"/>
                  </a:cubicBezTo>
                  <a:cubicBezTo>
                    <a:pt x="454" y="13"/>
                    <a:pt x="390" y="1"/>
                    <a:pt x="3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 name="Google Shape;4058;p58">
              <a:extLst>
                <a:ext uri="{FF2B5EF4-FFF2-40B4-BE49-F238E27FC236}">
                  <a16:creationId xmlns:a16="http://schemas.microsoft.com/office/drawing/2014/main" id="{BF447C63-1C15-B32D-D6A5-2CDF2CEDDC17}"/>
                </a:ext>
              </a:extLst>
            </p:cNvPr>
            <p:cNvSpPr/>
            <p:nvPr/>
          </p:nvSpPr>
          <p:spPr>
            <a:xfrm>
              <a:off x="1890475" y="2441975"/>
              <a:ext cx="21350" cy="12800"/>
            </a:xfrm>
            <a:custGeom>
              <a:avLst/>
              <a:gdLst/>
              <a:ahLst/>
              <a:cxnLst/>
              <a:rect l="l" t="t" r="r" b="b"/>
              <a:pathLst>
                <a:path w="854" h="512" extrusionOk="0">
                  <a:moveTo>
                    <a:pt x="287" y="0"/>
                  </a:moveTo>
                  <a:cubicBezTo>
                    <a:pt x="195" y="0"/>
                    <a:pt x="108" y="25"/>
                    <a:pt x="47" y="96"/>
                  </a:cubicBezTo>
                  <a:cubicBezTo>
                    <a:pt x="1" y="158"/>
                    <a:pt x="1" y="235"/>
                    <a:pt x="47" y="297"/>
                  </a:cubicBezTo>
                  <a:cubicBezTo>
                    <a:pt x="125" y="390"/>
                    <a:pt x="233" y="406"/>
                    <a:pt x="327" y="421"/>
                  </a:cubicBezTo>
                  <a:cubicBezTo>
                    <a:pt x="435" y="468"/>
                    <a:pt x="528" y="483"/>
                    <a:pt x="621" y="499"/>
                  </a:cubicBezTo>
                  <a:cubicBezTo>
                    <a:pt x="635" y="508"/>
                    <a:pt x="647" y="512"/>
                    <a:pt x="659" y="512"/>
                  </a:cubicBezTo>
                  <a:cubicBezTo>
                    <a:pt x="689" y="512"/>
                    <a:pt x="717" y="490"/>
                    <a:pt x="761" y="468"/>
                  </a:cubicBezTo>
                  <a:cubicBezTo>
                    <a:pt x="838" y="406"/>
                    <a:pt x="854" y="313"/>
                    <a:pt x="792" y="235"/>
                  </a:cubicBezTo>
                  <a:cubicBezTo>
                    <a:pt x="699" y="111"/>
                    <a:pt x="559" y="34"/>
                    <a:pt x="435" y="18"/>
                  </a:cubicBezTo>
                  <a:cubicBezTo>
                    <a:pt x="386" y="7"/>
                    <a:pt x="336" y="0"/>
                    <a:pt x="2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 name="Google Shape;4059;p58">
              <a:extLst>
                <a:ext uri="{FF2B5EF4-FFF2-40B4-BE49-F238E27FC236}">
                  <a16:creationId xmlns:a16="http://schemas.microsoft.com/office/drawing/2014/main" id="{C774CF58-AA08-DB59-F187-A541BEF11BC9}"/>
                </a:ext>
              </a:extLst>
            </p:cNvPr>
            <p:cNvSpPr/>
            <p:nvPr/>
          </p:nvSpPr>
          <p:spPr>
            <a:xfrm>
              <a:off x="1837750" y="2519175"/>
              <a:ext cx="11650" cy="5925"/>
            </a:xfrm>
            <a:custGeom>
              <a:avLst/>
              <a:gdLst/>
              <a:ahLst/>
              <a:cxnLst/>
              <a:rect l="l" t="t" r="r" b="b"/>
              <a:pathLst>
                <a:path w="466" h="237" extrusionOk="0">
                  <a:moveTo>
                    <a:pt x="1" y="1"/>
                  </a:moveTo>
                  <a:cubicBezTo>
                    <a:pt x="1" y="94"/>
                    <a:pt x="63" y="187"/>
                    <a:pt x="156" y="218"/>
                  </a:cubicBezTo>
                  <a:cubicBezTo>
                    <a:pt x="186" y="231"/>
                    <a:pt x="218" y="237"/>
                    <a:pt x="250" y="237"/>
                  </a:cubicBezTo>
                  <a:cubicBezTo>
                    <a:pt x="331" y="237"/>
                    <a:pt x="410" y="200"/>
                    <a:pt x="466" y="156"/>
                  </a:cubicBezTo>
                  <a:lnTo>
                    <a:pt x="450" y="156"/>
                  </a:lnTo>
                  <a:cubicBezTo>
                    <a:pt x="395" y="167"/>
                    <a:pt x="325" y="178"/>
                    <a:pt x="261" y="178"/>
                  </a:cubicBezTo>
                  <a:cubicBezTo>
                    <a:pt x="235" y="178"/>
                    <a:pt x="209" y="176"/>
                    <a:pt x="187" y="171"/>
                  </a:cubicBezTo>
                  <a:cubicBezTo>
                    <a:pt x="109" y="156"/>
                    <a:pt x="47" y="78"/>
                    <a:pt x="16" y="16"/>
                  </a:cubicBezTo>
                  <a:cubicBezTo>
                    <a:pt x="16" y="1"/>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 name="Google Shape;4060;p58">
              <a:extLst>
                <a:ext uri="{FF2B5EF4-FFF2-40B4-BE49-F238E27FC236}">
                  <a16:creationId xmlns:a16="http://schemas.microsoft.com/office/drawing/2014/main" id="{FEF87CF6-FC3E-76D7-E631-690B2E4288F9}"/>
                </a:ext>
              </a:extLst>
            </p:cNvPr>
            <p:cNvSpPr/>
            <p:nvPr/>
          </p:nvSpPr>
          <p:spPr>
            <a:xfrm>
              <a:off x="1847050" y="2445525"/>
              <a:ext cx="37250" cy="69800"/>
            </a:xfrm>
            <a:custGeom>
              <a:avLst/>
              <a:gdLst/>
              <a:ahLst/>
              <a:cxnLst/>
              <a:rect l="l" t="t" r="r" b="b"/>
              <a:pathLst>
                <a:path w="1490" h="2792" extrusionOk="0">
                  <a:moveTo>
                    <a:pt x="1366" y="0"/>
                  </a:moveTo>
                  <a:cubicBezTo>
                    <a:pt x="1366" y="0"/>
                    <a:pt x="1350" y="0"/>
                    <a:pt x="1350" y="16"/>
                  </a:cubicBezTo>
                  <a:cubicBezTo>
                    <a:pt x="1257" y="745"/>
                    <a:pt x="1273" y="1489"/>
                    <a:pt x="1195" y="2249"/>
                  </a:cubicBezTo>
                  <a:cubicBezTo>
                    <a:pt x="1086" y="2171"/>
                    <a:pt x="962" y="2109"/>
                    <a:pt x="854" y="2063"/>
                  </a:cubicBezTo>
                  <a:cubicBezTo>
                    <a:pt x="823" y="2063"/>
                    <a:pt x="807" y="2590"/>
                    <a:pt x="792" y="2668"/>
                  </a:cubicBezTo>
                  <a:cubicBezTo>
                    <a:pt x="482" y="2668"/>
                    <a:pt x="280" y="2528"/>
                    <a:pt x="16" y="2295"/>
                  </a:cubicBezTo>
                  <a:cubicBezTo>
                    <a:pt x="16" y="2288"/>
                    <a:pt x="12" y="2284"/>
                    <a:pt x="8" y="2284"/>
                  </a:cubicBezTo>
                  <a:cubicBezTo>
                    <a:pt x="5" y="2284"/>
                    <a:pt x="1" y="2288"/>
                    <a:pt x="1" y="2295"/>
                  </a:cubicBezTo>
                  <a:cubicBezTo>
                    <a:pt x="94" y="2497"/>
                    <a:pt x="249" y="2652"/>
                    <a:pt x="466" y="2730"/>
                  </a:cubicBezTo>
                  <a:cubicBezTo>
                    <a:pt x="559" y="2761"/>
                    <a:pt x="637" y="2792"/>
                    <a:pt x="730" y="2792"/>
                  </a:cubicBezTo>
                  <a:lnTo>
                    <a:pt x="854" y="2792"/>
                  </a:lnTo>
                  <a:cubicBezTo>
                    <a:pt x="869" y="2792"/>
                    <a:pt x="885" y="2761"/>
                    <a:pt x="900" y="2745"/>
                  </a:cubicBezTo>
                  <a:lnTo>
                    <a:pt x="900" y="2730"/>
                  </a:lnTo>
                  <a:lnTo>
                    <a:pt x="900" y="2714"/>
                  </a:lnTo>
                  <a:cubicBezTo>
                    <a:pt x="947" y="2528"/>
                    <a:pt x="962" y="2264"/>
                    <a:pt x="962" y="2264"/>
                  </a:cubicBezTo>
                  <a:cubicBezTo>
                    <a:pt x="1014" y="2291"/>
                    <a:pt x="1242" y="2437"/>
                    <a:pt x="1313" y="2437"/>
                  </a:cubicBezTo>
                  <a:cubicBezTo>
                    <a:pt x="1327" y="2437"/>
                    <a:pt x="1335" y="2432"/>
                    <a:pt x="1335" y="2420"/>
                  </a:cubicBezTo>
                  <a:cubicBezTo>
                    <a:pt x="1412" y="1644"/>
                    <a:pt x="1490" y="791"/>
                    <a:pt x="1397" y="16"/>
                  </a:cubicBezTo>
                  <a:cubicBezTo>
                    <a:pt x="1397" y="0"/>
                    <a:pt x="1366" y="0"/>
                    <a:pt x="1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 name="Google Shape;4061;p58">
              <a:extLst>
                <a:ext uri="{FF2B5EF4-FFF2-40B4-BE49-F238E27FC236}">
                  <a16:creationId xmlns:a16="http://schemas.microsoft.com/office/drawing/2014/main" id="{306E5833-043E-34AE-95BB-AA9333B09380}"/>
                </a:ext>
              </a:extLst>
            </p:cNvPr>
            <p:cNvSpPr/>
            <p:nvPr/>
          </p:nvSpPr>
          <p:spPr>
            <a:xfrm>
              <a:off x="1842400" y="2502900"/>
              <a:ext cx="20975" cy="16075"/>
            </a:xfrm>
            <a:custGeom>
              <a:avLst/>
              <a:gdLst/>
              <a:ahLst/>
              <a:cxnLst/>
              <a:rect l="l" t="t" r="r" b="b"/>
              <a:pathLst>
                <a:path w="839" h="643" extrusionOk="0">
                  <a:moveTo>
                    <a:pt x="202" y="0"/>
                  </a:moveTo>
                  <a:cubicBezTo>
                    <a:pt x="156" y="78"/>
                    <a:pt x="125" y="140"/>
                    <a:pt x="78" y="218"/>
                  </a:cubicBezTo>
                  <a:cubicBezTo>
                    <a:pt x="32" y="357"/>
                    <a:pt x="1" y="528"/>
                    <a:pt x="187" y="605"/>
                  </a:cubicBezTo>
                  <a:cubicBezTo>
                    <a:pt x="229" y="631"/>
                    <a:pt x="277" y="642"/>
                    <a:pt x="324" y="642"/>
                  </a:cubicBezTo>
                  <a:cubicBezTo>
                    <a:pt x="362" y="642"/>
                    <a:pt x="400" y="635"/>
                    <a:pt x="435" y="621"/>
                  </a:cubicBezTo>
                  <a:cubicBezTo>
                    <a:pt x="590" y="590"/>
                    <a:pt x="730" y="512"/>
                    <a:pt x="838" y="388"/>
                  </a:cubicBezTo>
                  <a:cubicBezTo>
                    <a:pt x="590" y="342"/>
                    <a:pt x="357" y="202"/>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 name="Google Shape;4062;p58">
              <a:extLst>
                <a:ext uri="{FF2B5EF4-FFF2-40B4-BE49-F238E27FC236}">
                  <a16:creationId xmlns:a16="http://schemas.microsoft.com/office/drawing/2014/main" id="{51CC66BD-CCBE-E6DA-EAB4-B181FF6567B8}"/>
                </a:ext>
              </a:extLst>
            </p:cNvPr>
            <p:cNvSpPr/>
            <p:nvPr/>
          </p:nvSpPr>
          <p:spPr>
            <a:xfrm>
              <a:off x="1842400" y="2508325"/>
              <a:ext cx="10875" cy="10650"/>
            </a:xfrm>
            <a:custGeom>
              <a:avLst/>
              <a:gdLst/>
              <a:ahLst/>
              <a:cxnLst/>
              <a:rect l="l" t="t" r="r" b="b"/>
              <a:pathLst>
                <a:path w="435" h="426" extrusionOk="0">
                  <a:moveTo>
                    <a:pt x="78" y="1"/>
                  </a:moveTo>
                  <a:cubicBezTo>
                    <a:pt x="16" y="140"/>
                    <a:pt x="1" y="311"/>
                    <a:pt x="171" y="388"/>
                  </a:cubicBezTo>
                  <a:cubicBezTo>
                    <a:pt x="214" y="414"/>
                    <a:pt x="266" y="425"/>
                    <a:pt x="317" y="425"/>
                  </a:cubicBezTo>
                  <a:cubicBezTo>
                    <a:pt x="359" y="425"/>
                    <a:pt x="400" y="418"/>
                    <a:pt x="435" y="404"/>
                  </a:cubicBezTo>
                  <a:cubicBezTo>
                    <a:pt x="435" y="218"/>
                    <a:pt x="264" y="47"/>
                    <a:pt x="78" y="1"/>
                  </a:cubicBezTo>
                  <a:close/>
                </a:path>
              </a:pathLst>
            </a:custGeom>
            <a:solidFill>
              <a:srgbClr val="FF9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 name="Google Shape;4063;p58">
              <a:extLst>
                <a:ext uri="{FF2B5EF4-FFF2-40B4-BE49-F238E27FC236}">
                  <a16:creationId xmlns:a16="http://schemas.microsoft.com/office/drawing/2014/main" id="{F65ECA1B-8D14-B65D-E8F5-31C3A41CCBF1}"/>
                </a:ext>
              </a:extLst>
            </p:cNvPr>
            <p:cNvSpPr/>
            <p:nvPr/>
          </p:nvSpPr>
          <p:spPr>
            <a:xfrm>
              <a:off x="1768350" y="2341950"/>
              <a:ext cx="171800" cy="127050"/>
            </a:xfrm>
            <a:custGeom>
              <a:avLst/>
              <a:gdLst/>
              <a:ahLst/>
              <a:cxnLst/>
              <a:rect l="l" t="t" r="r" b="b"/>
              <a:pathLst>
                <a:path w="6872" h="5082" extrusionOk="0">
                  <a:moveTo>
                    <a:pt x="2714" y="1"/>
                  </a:moveTo>
                  <a:cubicBezTo>
                    <a:pt x="2524" y="1"/>
                    <a:pt x="2142" y="137"/>
                    <a:pt x="2001" y="219"/>
                  </a:cubicBezTo>
                  <a:cubicBezTo>
                    <a:pt x="1846" y="312"/>
                    <a:pt x="1706" y="452"/>
                    <a:pt x="1613" y="591"/>
                  </a:cubicBezTo>
                  <a:cubicBezTo>
                    <a:pt x="1474" y="514"/>
                    <a:pt x="1334" y="436"/>
                    <a:pt x="1179" y="390"/>
                  </a:cubicBezTo>
                  <a:cubicBezTo>
                    <a:pt x="1105" y="367"/>
                    <a:pt x="1019" y="357"/>
                    <a:pt x="935" y="357"/>
                  </a:cubicBezTo>
                  <a:cubicBezTo>
                    <a:pt x="739" y="357"/>
                    <a:pt x="549" y="408"/>
                    <a:pt x="528" y="452"/>
                  </a:cubicBezTo>
                  <a:cubicBezTo>
                    <a:pt x="481" y="514"/>
                    <a:pt x="807" y="669"/>
                    <a:pt x="1039" y="762"/>
                  </a:cubicBezTo>
                  <a:cubicBezTo>
                    <a:pt x="1039" y="762"/>
                    <a:pt x="388" y="1212"/>
                    <a:pt x="217" y="1739"/>
                  </a:cubicBezTo>
                  <a:cubicBezTo>
                    <a:pt x="31" y="2251"/>
                    <a:pt x="0" y="4965"/>
                    <a:pt x="171" y="5074"/>
                  </a:cubicBezTo>
                  <a:cubicBezTo>
                    <a:pt x="186" y="5079"/>
                    <a:pt x="203" y="5081"/>
                    <a:pt x="221" y="5081"/>
                  </a:cubicBezTo>
                  <a:cubicBezTo>
                    <a:pt x="523" y="5081"/>
                    <a:pt x="1236" y="4393"/>
                    <a:pt x="1412" y="4174"/>
                  </a:cubicBezTo>
                  <a:cubicBezTo>
                    <a:pt x="1861" y="3616"/>
                    <a:pt x="1861" y="2390"/>
                    <a:pt x="2296" y="2220"/>
                  </a:cubicBezTo>
                  <a:cubicBezTo>
                    <a:pt x="2387" y="2181"/>
                    <a:pt x="2479" y="2163"/>
                    <a:pt x="2572" y="2163"/>
                  </a:cubicBezTo>
                  <a:cubicBezTo>
                    <a:pt x="3399" y="2163"/>
                    <a:pt x="4304" y="3573"/>
                    <a:pt x="5196" y="3879"/>
                  </a:cubicBezTo>
                  <a:cubicBezTo>
                    <a:pt x="5402" y="3954"/>
                    <a:pt x="5589" y="3988"/>
                    <a:pt x="5755" y="3988"/>
                  </a:cubicBezTo>
                  <a:cubicBezTo>
                    <a:pt x="6352" y="3988"/>
                    <a:pt x="6690" y="3545"/>
                    <a:pt x="6762" y="2902"/>
                  </a:cubicBezTo>
                  <a:cubicBezTo>
                    <a:pt x="6871" y="2065"/>
                    <a:pt x="6375" y="1320"/>
                    <a:pt x="5367" y="777"/>
                  </a:cubicBezTo>
                  <a:cubicBezTo>
                    <a:pt x="4780" y="471"/>
                    <a:pt x="4153" y="372"/>
                    <a:pt x="3599" y="372"/>
                  </a:cubicBezTo>
                  <a:cubicBezTo>
                    <a:pt x="3172" y="372"/>
                    <a:pt x="2788" y="431"/>
                    <a:pt x="2497" y="498"/>
                  </a:cubicBezTo>
                  <a:cubicBezTo>
                    <a:pt x="2497" y="498"/>
                    <a:pt x="2870" y="188"/>
                    <a:pt x="2823" y="49"/>
                  </a:cubicBezTo>
                  <a:cubicBezTo>
                    <a:pt x="2816" y="15"/>
                    <a:pt x="2775" y="1"/>
                    <a:pt x="2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 name="Google Shape;4064;p58">
              <a:extLst>
                <a:ext uri="{FF2B5EF4-FFF2-40B4-BE49-F238E27FC236}">
                  <a16:creationId xmlns:a16="http://schemas.microsoft.com/office/drawing/2014/main" id="{1784FF04-D8E8-B49B-D5E7-01D29F73E3B1}"/>
                </a:ext>
              </a:extLst>
            </p:cNvPr>
            <p:cNvSpPr/>
            <p:nvPr/>
          </p:nvSpPr>
          <p:spPr>
            <a:xfrm>
              <a:off x="1764850" y="2360200"/>
              <a:ext cx="32950" cy="94850"/>
            </a:xfrm>
            <a:custGeom>
              <a:avLst/>
              <a:gdLst/>
              <a:ahLst/>
              <a:cxnLst/>
              <a:rect l="l" t="t" r="r" b="b"/>
              <a:pathLst>
                <a:path w="1318" h="3794" extrusionOk="0">
                  <a:moveTo>
                    <a:pt x="1304" y="1"/>
                  </a:moveTo>
                  <a:cubicBezTo>
                    <a:pt x="1309" y="6"/>
                    <a:pt x="1312" y="8"/>
                    <a:pt x="1314" y="8"/>
                  </a:cubicBezTo>
                  <a:cubicBezTo>
                    <a:pt x="1317" y="8"/>
                    <a:pt x="1314" y="1"/>
                    <a:pt x="1304" y="1"/>
                  </a:cubicBezTo>
                  <a:close/>
                  <a:moveTo>
                    <a:pt x="1304" y="1"/>
                  </a:moveTo>
                  <a:cubicBezTo>
                    <a:pt x="606" y="125"/>
                    <a:pt x="218" y="792"/>
                    <a:pt x="125" y="1428"/>
                  </a:cubicBezTo>
                  <a:cubicBezTo>
                    <a:pt x="1" y="2203"/>
                    <a:pt x="125" y="3025"/>
                    <a:pt x="233" y="3770"/>
                  </a:cubicBezTo>
                  <a:cubicBezTo>
                    <a:pt x="233" y="3785"/>
                    <a:pt x="245" y="3793"/>
                    <a:pt x="257" y="3793"/>
                  </a:cubicBezTo>
                  <a:cubicBezTo>
                    <a:pt x="268" y="3793"/>
                    <a:pt x="280" y="3785"/>
                    <a:pt x="280" y="3770"/>
                  </a:cubicBezTo>
                  <a:cubicBezTo>
                    <a:pt x="218" y="3056"/>
                    <a:pt x="94" y="2343"/>
                    <a:pt x="187" y="1598"/>
                  </a:cubicBezTo>
                  <a:cubicBezTo>
                    <a:pt x="202" y="1242"/>
                    <a:pt x="342" y="869"/>
                    <a:pt x="544" y="559"/>
                  </a:cubicBezTo>
                  <a:cubicBezTo>
                    <a:pt x="745" y="311"/>
                    <a:pt x="1009" y="125"/>
                    <a:pt x="13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 name="Google Shape;4065;p58">
              <a:extLst>
                <a:ext uri="{FF2B5EF4-FFF2-40B4-BE49-F238E27FC236}">
                  <a16:creationId xmlns:a16="http://schemas.microsoft.com/office/drawing/2014/main" id="{D55D8DB6-72C1-CD55-9EC8-7AF65F082718}"/>
                </a:ext>
              </a:extLst>
            </p:cNvPr>
            <p:cNvSpPr/>
            <p:nvPr/>
          </p:nvSpPr>
          <p:spPr>
            <a:xfrm>
              <a:off x="1826125" y="2391225"/>
              <a:ext cx="76400" cy="51600"/>
            </a:xfrm>
            <a:custGeom>
              <a:avLst/>
              <a:gdLst/>
              <a:ahLst/>
              <a:cxnLst/>
              <a:rect l="l" t="t" r="r" b="b"/>
              <a:pathLst>
                <a:path w="3056" h="2064" extrusionOk="0">
                  <a:moveTo>
                    <a:pt x="0" y="1"/>
                  </a:moveTo>
                  <a:cubicBezTo>
                    <a:pt x="0" y="16"/>
                    <a:pt x="0" y="32"/>
                    <a:pt x="16" y="32"/>
                  </a:cubicBezTo>
                  <a:cubicBezTo>
                    <a:pt x="326" y="156"/>
                    <a:pt x="652" y="264"/>
                    <a:pt x="931" y="482"/>
                  </a:cubicBezTo>
                  <a:cubicBezTo>
                    <a:pt x="1163" y="668"/>
                    <a:pt x="1334" y="947"/>
                    <a:pt x="1551" y="1164"/>
                  </a:cubicBezTo>
                  <a:cubicBezTo>
                    <a:pt x="1970" y="1583"/>
                    <a:pt x="2451" y="1939"/>
                    <a:pt x="3056" y="2064"/>
                  </a:cubicBezTo>
                  <a:cubicBezTo>
                    <a:pt x="2420" y="1893"/>
                    <a:pt x="1923" y="1459"/>
                    <a:pt x="1474" y="978"/>
                  </a:cubicBezTo>
                  <a:cubicBezTo>
                    <a:pt x="1256" y="776"/>
                    <a:pt x="1101" y="513"/>
                    <a:pt x="853" y="357"/>
                  </a:cubicBezTo>
                  <a:cubicBezTo>
                    <a:pt x="590" y="187"/>
                    <a:pt x="326" y="47"/>
                    <a:pt x="1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 name="Google Shape;4066;p58">
              <a:extLst>
                <a:ext uri="{FF2B5EF4-FFF2-40B4-BE49-F238E27FC236}">
                  <a16:creationId xmlns:a16="http://schemas.microsoft.com/office/drawing/2014/main" id="{2006312E-E4B1-936F-AC66-29D6FE2DBD76}"/>
                </a:ext>
              </a:extLst>
            </p:cNvPr>
            <p:cNvSpPr/>
            <p:nvPr/>
          </p:nvSpPr>
          <p:spPr>
            <a:xfrm>
              <a:off x="1847825" y="2351725"/>
              <a:ext cx="94250" cy="82950"/>
            </a:xfrm>
            <a:custGeom>
              <a:avLst/>
              <a:gdLst/>
              <a:ahLst/>
              <a:cxnLst/>
              <a:rect l="l" t="t" r="r" b="b"/>
              <a:pathLst>
                <a:path w="3770" h="3318" extrusionOk="0">
                  <a:moveTo>
                    <a:pt x="645" y="1"/>
                  </a:moveTo>
                  <a:cubicBezTo>
                    <a:pt x="429" y="1"/>
                    <a:pt x="213" y="16"/>
                    <a:pt x="1" y="45"/>
                  </a:cubicBezTo>
                  <a:cubicBezTo>
                    <a:pt x="109" y="42"/>
                    <a:pt x="218" y="40"/>
                    <a:pt x="327" y="40"/>
                  </a:cubicBezTo>
                  <a:cubicBezTo>
                    <a:pt x="703" y="40"/>
                    <a:pt x="1082" y="63"/>
                    <a:pt x="1443" y="123"/>
                  </a:cubicBezTo>
                  <a:cubicBezTo>
                    <a:pt x="2188" y="262"/>
                    <a:pt x="2994" y="588"/>
                    <a:pt x="3397" y="1286"/>
                  </a:cubicBezTo>
                  <a:cubicBezTo>
                    <a:pt x="3770" y="1937"/>
                    <a:pt x="3614" y="2759"/>
                    <a:pt x="3103" y="3287"/>
                  </a:cubicBezTo>
                  <a:lnTo>
                    <a:pt x="3103" y="3318"/>
                  </a:lnTo>
                  <a:lnTo>
                    <a:pt x="3149" y="3318"/>
                  </a:lnTo>
                  <a:cubicBezTo>
                    <a:pt x="3428" y="3054"/>
                    <a:pt x="3630" y="2682"/>
                    <a:pt x="3661" y="2279"/>
                  </a:cubicBezTo>
                  <a:cubicBezTo>
                    <a:pt x="3770" y="1472"/>
                    <a:pt x="3258" y="821"/>
                    <a:pt x="2606" y="449"/>
                  </a:cubicBezTo>
                  <a:cubicBezTo>
                    <a:pt x="2219" y="262"/>
                    <a:pt x="1784" y="123"/>
                    <a:pt x="1366" y="61"/>
                  </a:cubicBezTo>
                  <a:cubicBezTo>
                    <a:pt x="1128" y="20"/>
                    <a:pt x="886" y="1"/>
                    <a:pt x="64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 name="Google Shape;4067;p58">
              <a:extLst>
                <a:ext uri="{FF2B5EF4-FFF2-40B4-BE49-F238E27FC236}">
                  <a16:creationId xmlns:a16="http://schemas.microsoft.com/office/drawing/2014/main" id="{BD6EA6A0-9D5A-BFFF-63E2-AA3605D32F0E}"/>
                </a:ext>
              </a:extLst>
            </p:cNvPr>
            <p:cNvSpPr/>
            <p:nvPr/>
          </p:nvSpPr>
          <p:spPr>
            <a:xfrm>
              <a:off x="1748950" y="2438700"/>
              <a:ext cx="69050" cy="30500"/>
            </a:xfrm>
            <a:custGeom>
              <a:avLst/>
              <a:gdLst/>
              <a:ahLst/>
              <a:cxnLst/>
              <a:rect l="l" t="t" r="r" b="b"/>
              <a:pathLst>
                <a:path w="2762" h="1220" extrusionOk="0">
                  <a:moveTo>
                    <a:pt x="816" y="1"/>
                  </a:moveTo>
                  <a:cubicBezTo>
                    <a:pt x="583" y="1"/>
                    <a:pt x="389" y="16"/>
                    <a:pt x="280" y="56"/>
                  </a:cubicBezTo>
                  <a:cubicBezTo>
                    <a:pt x="78" y="133"/>
                    <a:pt x="1" y="862"/>
                    <a:pt x="94" y="1002"/>
                  </a:cubicBezTo>
                  <a:cubicBezTo>
                    <a:pt x="156" y="1080"/>
                    <a:pt x="1335" y="987"/>
                    <a:pt x="2498" y="1219"/>
                  </a:cubicBezTo>
                  <a:cubicBezTo>
                    <a:pt x="2498" y="1219"/>
                    <a:pt x="2498" y="583"/>
                    <a:pt x="2762" y="165"/>
                  </a:cubicBezTo>
                  <a:cubicBezTo>
                    <a:pt x="2762" y="165"/>
                    <a:pt x="1579" y="1"/>
                    <a:pt x="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 name="Google Shape;4068;p58">
              <a:extLst>
                <a:ext uri="{FF2B5EF4-FFF2-40B4-BE49-F238E27FC236}">
                  <a16:creationId xmlns:a16="http://schemas.microsoft.com/office/drawing/2014/main" id="{385D58E8-6B7E-6E5B-C6A1-CBD22D87F586}"/>
                </a:ext>
              </a:extLst>
            </p:cNvPr>
            <p:cNvSpPr/>
            <p:nvPr/>
          </p:nvSpPr>
          <p:spPr>
            <a:xfrm>
              <a:off x="1809050" y="2425975"/>
              <a:ext cx="110150" cy="77675"/>
            </a:xfrm>
            <a:custGeom>
              <a:avLst/>
              <a:gdLst/>
              <a:ahLst/>
              <a:cxnLst/>
              <a:rect l="l" t="t" r="r" b="b"/>
              <a:pathLst>
                <a:path w="4406" h="3107" extrusionOk="0">
                  <a:moveTo>
                    <a:pt x="1602" y="1"/>
                  </a:moveTo>
                  <a:cubicBezTo>
                    <a:pt x="1360" y="1"/>
                    <a:pt x="1143" y="32"/>
                    <a:pt x="978" y="100"/>
                  </a:cubicBezTo>
                  <a:cubicBezTo>
                    <a:pt x="916" y="115"/>
                    <a:pt x="854" y="162"/>
                    <a:pt x="823" y="177"/>
                  </a:cubicBezTo>
                  <a:lnTo>
                    <a:pt x="761" y="208"/>
                  </a:lnTo>
                  <a:cubicBezTo>
                    <a:pt x="668" y="286"/>
                    <a:pt x="590" y="363"/>
                    <a:pt x="497" y="441"/>
                  </a:cubicBezTo>
                  <a:cubicBezTo>
                    <a:pt x="420" y="549"/>
                    <a:pt x="373" y="642"/>
                    <a:pt x="311" y="736"/>
                  </a:cubicBezTo>
                  <a:cubicBezTo>
                    <a:pt x="63" y="1201"/>
                    <a:pt x="1" y="1790"/>
                    <a:pt x="156" y="2054"/>
                  </a:cubicBezTo>
                  <a:cubicBezTo>
                    <a:pt x="318" y="2334"/>
                    <a:pt x="929" y="2614"/>
                    <a:pt x="1403" y="2614"/>
                  </a:cubicBezTo>
                  <a:cubicBezTo>
                    <a:pt x="1427" y="2614"/>
                    <a:pt x="1451" y="2614"/>
                    <a:pt x="1474" y="2612"/>
                  </a:cubicBezTo>
                  <a:cubicBezTo>
                    <a:pt x="1536" y="2612"/>
                    <a:pt x="1567" y="2597"/>
                    <a:pt x="1614" y="2597"/>
                  </a:cubicBezTo>
                  <a:cubicBezTo>
                    <a:pt x="1629" y="2597"/>
                    <a:pt x="1660" y="2581"/>
                    <a:pt x="1691" y="2581"/>
                  </a:cubicBezTo>
                  <a:cubicBezTo>
                    <a:pt x="1707" y="2581"/>
                    <a:pt x="1753" y="2566"/>
                    <a:pt x="1769" y="2566"/>
                  </a:cubicBezTo>
                  <a:cubicBezTo>
                    <a:pt x="1877" y="2535"/>
                    <a:pt x="2002" y="2504"/>
                    <a:pt x="2110" y="2488"/>
                  </a:cubicBezTo>
                  <a:cubicBezTo>
                    <a:pt x="2190" y="2470"/>
                    <a:pt x="2264" y="2461"/>
                    <a:pt x="2336" y="2461"/>
                  </a:cubicBezTo>
                  <a:cubicBezTo>
                    <a:pt x="2446" y="2461"/>
                    <a:pt x="2550" y="2482"/>
                    <a:pt x="2653" y="2519"/>
                  </a:cubicBezTo>
                  <a:cubicBezTo>
                    <a:pt x="2948" y="2612"/>
                    <a:pt x="3010" y="2829"/>
                    <a:pt x="3149" y="2953"/>
                  </a:cubicBezTo>
                  <a:cubicBezTo>
                    <a:pt x="3276" y="3061"/>
                    <a:pt x="3397" y="3107"/>
                    <a:pt x="3511" y="3107"/>
                  </a:cubicBezTo>
                  <a:cubicBezTo>
                    <a:pt x="3579" y="3107"/>
                    <a:pt x="3644" y="3091"/>
                    <a:pt x="3708" y="3062"/>
                  </a:cubicBezTo>
                  <a:lnTo>
                    <a:pt x="3816" y="3000"/>
                  </a:lnTo>
                  <a:cubicBezTo>
                    <a:pt x="3878" y="2969"/>
                    <a:pt x="3925" y="2907"/>
                    <a:pt x="3971" y="2829"/>
                  </a:cubicBezTo>
                  <a:cubicBezTo>
                    <a:pt x="4157" y="2566"/>
                    <a:pt x="4281" y="2255"/>
                    <a:pt x="4343" y="1945"/>
                  </a:cubicBezTo>
                  <a:cubicBezTo>
                    <a:pt x="4359" y="1837"/>
                    <a:pt x="4390" y="1744"/>
                    <a:pt x="4390" y="1651"/>
                  </a:cubicBezTo>
                  <a:cubicBezTo>
                    <a:pt x="4406" y="1449"/>
                    <a:pt x="4359" y="1247"/>
                    <a:pt x="4281" y="1046"/>
                  </a:cubicBezTo>
                  <a:cubicBezTo>
                    <a:pt x="4157" y="798"/>
                    <a:pt x="3801" y="565"/>
                    <a:pt x="3351" y="363"/>
                  </a:cubicBezTo>
                  <a:cubicBezTo>
                    <a:pt x="3242" y="332"/>
                    <a:pt x="3103" y="270"/>
                    <a:pt x="2963" y="239"/>
                  </a:cubicBezTo>
                  <a:cubicBezTo>
                    <a:pt x="2839" y="193"/>
                    <a:pt x="2715" y="162"/>
                    <a:pt x="2606" y="131"/>
                  </a:cubicBezTo>
                  <a:lnTo>
                    <a:pt x="2420" y="100"/>
                  </a:lnTo>
                  <a:cubicBezTo>
                    <a:pt x="2141" y="36"/>
                    <a:pt x="1857" y="1"/>
                    <a:pt x="16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069;p58">
              <a:extLst>
                <a:ext uri="{FF2B5EF4-FFF2-40B4-BE49-F238E27FC236}">
                  <a16:creationId xmlns:a16="http://schemas.microsoft.com/office/drawing/2014/main" id="{B5383FFE-70EE-4CFE-0652-CF2731C35DAB}"/>
                </a:ext>
              </a:extLst>
            </p:cNvPr>
            <p:cNvSpPr/>
            <p:nvPr/>
          </p:nvSpPr>
          <p:spPr>
            <a:xfrm>
              <a:off x="1880400" y="2471150"/>
              <a:ext cx="27175" cy="31375"/>
            </a:xfrm>
            <a:custGeom>
              <a:avLst/>
              <a:gdLst/>
              <a:ahLst/>
              <a:cxnLst/>
              <a:rect l="l" t="t" r="r" b="b"/>
              <a:pathLst>
                <a:path w="1087" h="1255" extrusionOk="0">
                  <a:moveTo>
                    <a:pt x="175" y="0"/>
                  </a:moveTo>
                  <a:cubicBezTo>
                    <a:pt x="140" y="0"/>
                    <a:pt x="106" y="9"/>
                    <a:pt x="78" y="30"/>
                  </a:cubicBezTo>
                  <a:cubicBezTo>
                    <a:pt x="16" y="92"/>
                    <a:pt x="1" y="185"/>
                    <a:pt x="63" y="262"/>
                  </a:cubicBezTo>
                  <a:lnTo>
                    <a:pt x="854" y="1255"/>
                  </a:lnTo>
                  <a:lnTo>
                    <a:pt x="962" y="1193"/>
                  </a:lnTo>
                  <a:cubicBezTo>
                    <a:pt x="1024" y="1162"/>
                    <a:pt x="1071" y="1100"/>
                    <a:pt x="1086" y="1038"/>
                  </a:cubicBezTo>
                  <a:lnTo>
                    <a:pt x="311" y="61"/>
                  </a:lnTo>
                  <a:lnTo>
                    <a:pt x="295" y="30"/>
                  </a:lnTo>
                  <a:cubicBezTo>
                    <a:pt x="261" y="13"/>
                    <a:pt x="218" y="0"/>
                    <a:pt x="1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 name="Google Shape;4070;p58">
              <a:extLst>
                <a:ext uri="{FF2B5EF4-FFF2-40B4-BE49-F238E27FC236}">
                  <a16:creationId xmlns:a16="http://schemas.microsoft.com/office/drawing/2014/main" id="{93D2B85E-3E7E-72D9-BD44-7DD979D9C76E}"/>
                </a:ext>
              </a:extLst>
            </p:cNvPr>
            <p:cNvSpPr/>
            <p:nvPr/>
          </p:nvSpPr>
          <p:spPr>
            <a:xfrm>
              <a:off x="1817200" y="2436975"/>
              <a:ext cx="45400" cy="53150"/>
            </a:xfrm>
            <a:custGeom>
              <a:avLst/>
              <a:gdLst/>
              <a:ahLst/>
              <a:cxnLst/>
              <a:rect l="l" t="t" r="r" b="b"/>
              <a:pathLst>
                <a:path w="1816" h="2126" extrusionOk="0">
                  <a:moveTo>
                    <a:pt x="202" y="1"/>
                  </a:moveTo>
                  <a:cubicBezTo>
                    <a:pt x="125" y="109"/>
                    <a:pt x="63" y="202"/>
                    <a:pt x="0" y="296"/>
                  </a:cubicBezTo>
                  <a:lnTo>
                    <a:pt x="1458" y="2126"/>
                  </a:lnTo>
                  <a:cubicBezTo>
                    <a:pt x="1582" y="2095"/>
                    <a:pt x="1691" y="2064"/>
                    <a:pt x="1815" y="2048"/>
                  </a:cubicBezTo>
                  <a:lnTo>
                    <a:pt x="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 name="Google Shape;4071;p58">
              <a:extLst>
                <a:ext uri="{FF2B5EF4-FFF2-40B4-BE49-F238E27FC236}">
                  <a16:creationId xmlns:a16="http://schemas.microsoft.com/office/drawing/2014/main" id="{25D16A4B-B2CC-D453-2E3D-3B7D41EDA47A}"/>
                </a:ext>
              </a:extLst>
            </p:cNvPr>
            <p:cNvSpPr/>
            <p:nvPr/>
          </p:nvSpPr>
          <p:spPr>
            <a:xfrm>
              <a:off x="1828050" y="2428450"/>
              <a:ext cx="29500" cy="34625"/>
            </a:xfrm>
            <a:custGeom>
              <a:avLst/>
              <a:gdLst/>
              <a:ahLst/>
              <a:cxnLst/>
              <a:rect l="l" t="t" r="r" b="b"/>
              <a:pathLst>
                <a:path w="1180" h="1385" extrusionOk="0">
                  <a:moveTo>
                    <a:pt x="218" y="1"/>
                  </a:moveTo>
                  <a:cubicBezTo>
                    <a:pt x="156" y="16"/>
                    <a:pt x="94" y="47"/>
                    <a:pt x="63" y="78"/>
                  </a:cubicBezTo>
                  <a:lnTo>
                    <a:pt x="1" y="109"/>
                  </a:lnTo>
                  <a:lnTo>
                    <a:pt x="962" y="1334"/>
                  </a:lnTo>
                  <a:lnTo>
                    <a:pt x="993" y="1350"/>
                  </a:lnTo>
                  <a:cubicBezTo>
                    <a:pt x="1009" y="1373"/>
                    <a:pt x="1032" y="1385"/>
                    <a:pt x="1055" y="1385"/>
                  </a:cubicBezTo>
                  <a:cubicBezTo>
                    <a:pt x="1079" y="1385"/>
                    <a:pt x="1102" y="1373"/>
                    <a:pt x="1117" y="1350"/>
                  </a:cubicBezTo>
                  <a:cubicBezTo>
                    <a:pt x="1164" y="1319"/>
                    <a:pt x="1179" y="1257"/>
                    <a:pt x="1164" y="1179"/>
                  </a:cubicBezTo>
                  <a:lnTo>
                    <a:pt x="218" y="1"/>
                  </a:lnTo>
                  <a:close/>
                </a:path>
              </a:pathLst>
            </a:custGeom>
            <a:solidFill>
              <a:srgbClr val="EF6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 name="Google Shape;4072;p58">
              <a:extLst>
                <a:ext uri="{FF2B5EF4-FFF2-40B4-BE49-F238E27FC236}">
                  <a16:creationId xmlns:a16="http://schemas.microsoft.com/office/drawing/2014/main" id="{B9590117-0EAD-8BA3-E621-E0386BB03A0B}"/>
                </a:ext>
              </a:extLst>
            </p:cNvPr>
            <p:cNvSpPr/>
            <p:nvPr/>
          </p:nvSpPr>
          <p:spPr>
            <a:xfrm>
              <a:off x="1882350" y="2432325"/>
              <a:ext cx="35300" cy="43075"/>
            </a:xfrm>
            <a:custGeom>
              <a:avLst/>
              <a:gdLst/>
              <a:ahLst/>
              <a:cxnLst/>
              <a:rect l="l" t="t" r="r" b="b"/>
              <a:pathLst>
                <a:path w="1412" h="1723" extrusionOk="0">
                  <a:moveTo>
                    <a:pt x="0" y="1"/>
                  </a:moveTo>
                  <a:lnTo>
                    <a:pt x="1380" y="1722"/>
                  </a:lnTo>
                  <a:cubicBezTo>
                    <a:pt x="1396" y="1629"/>
                    <a:pt x="1411" y="1536"/>
                    <a:pt x="1411" y="1412"/>
                  </a:cubicBezTo>
                  <a:lnTo>
                    <a:pt x="388" y="140"/>
                  </a:lnTo>
                  <a:cubicBezTo>
                    <a:pt x="264" y="94"/>
                    <a:pt x="140" y="3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 name="Google Shape;4073;p58">
              <a:extLst>
                <a:ext uri="{FF2B5EF4-FFF2-40B4-BE49-F238E27FC236}">
                  <a16:creationId xmlns:a16="http://schemas.microsoft.com/office/drawing/2014/main" id="{57FF8539-7E7D-F86E-5D8E-33C841B4DD15}"/>
                </a:ext>
              </a:extLst>
            </p:cNvPr>
            <p:cNvSpPr/>
            <p:nvPr/>
          </p:nvSpPr>
          <p:spPr>
            <a:xfrm>
              <a:off x="1869150" y="2428850"/>
              <a:ext cx="38425" cy="45575"/>
            </a:xfrm>
            <a:custGeom>
              <a:avLst/>
              <a:gdLst/>
              <a:ahLst/>
              <a:cxnLst/>
              <a:rect l="l" t="t" r="r" b="b"/>
              <a:pathLst>
                <a:path w="1537" h="1823" extrusionOk="0">
                  <a:moveTo>
                    <a:pt x="1" y="0"/>
                  </a:moveTo>
                  <a:lnTo>
                    <a:pt x="1459" y="1799"/>
                  </a:lnTo>
                  <a:cubicBezTo>
                    <a:pt x="1466" y="1815"/>
                    <a:pt x="1474" y="1823"/>
                    <a:pt x="1484" y="1823"/>
                  </a:cubicBezTo>
                  <a:cubicBezTo>
                    <a:pt x="1494" y="1823"/>
                    <a:pt x="1505" y="1815"/>
                    <a:pt x="1521" y="1799"/>
                  </a:cubicBezTo>
                  <a:cubicBezTo>
                    <a:pt x="1536" y="1784"/>
                    <a:pt x="1536" y="1753"/>
                    <a:pt x="1521" y="1722"/>
                  </a:cubicBezTo>
                  <a:lnTo>
                    <a:pt x="171" y="47"/>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 name="Google Shape;4074;p58">
              <a:extLst>
                <a:ext uri="{FF2B5EF4-FFF2-40B4-BE49-F238E27FC236}">
                  <a16:creationId xmlns:a16="http://schemas.microsoft.com/office/drawing/2014/main" id="{38B78BBB-D3D5-88BF-7501-258D97C3F1FD}"/>
                </a:ext>
              </a:extLst>
            </p:cNvPr>
            <p:cNvSpPr/>
            <p:nvPr/>
          </p:nvSpPr>
          <p:spPr>
            <a:xfrm>
              <a:off x="1826900" y="2465775"/>
              <a:ext cx="22500" cy="25525"/>
            </a:xfrm>
            <a:custGeom>
              <a:avLst/>
              <a:gdLst/>
              <a:ahLst/>
              <a:cxnLst/>
              <a:rect l="l" t="t" r="r" b="b"/>
              <a:pathLst>
                <a:path w="900" h="1021" extrusionOk="0">
                  <a:moveTo>
                    <a:pt x="64" y="0"/>
                  </a:moveTo>
                  <a:cubicBezTo>
                    <a:pt x="51" y="0"/>
                    <a:pt x="39" y="4"/>
                    <a:pt x="31" y="12"/>
                  </a:cubicBezTo>
                  <a:cubicBezTo>
                    <a:pt x="0" y="43"/>
                    <a:pt x="0" y="74"/>
                    <a:pt x="31" y="90"/>
                  </a:cubicBezTo>
                  <a:lnTo>
                    <a:pt x="760" y="1020"/>
                  </a:lnTo>
                  <a:cubicBezTo>
                    <a:pt x="822" y="1020"/>
                    <a:pt x="853" y="1005"/>
                    <a:pt x="900" y="1005"/>
                  </a:cubicBezTo>
                  <a:lnTo>
                    <a:pt x="109" y="12"/>
                  </a:lnTo>
                  <a:cubicBezTo>
                    <a:pt x="93" y="4"/>
                    <a:pt x="78"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 name="Google Shape;4075;p58">
              <a:extLst>
                <a:ext uri="{FF2B5EF4-FFF2-40B4-BE49-F238E27FC236}">
                  <a16:creationId xmlns:a16="http://schemas.microsoft.com/office/drawing/2014/main" id="{20D133E7-F224-E778-4F01-442C4EA3A89E}"/>
                </a:ext>
              </a:extLst>
            </p:cNvPr>
            <p:cNvSpPr/>
            <p:nvPr/>
          </p:nvSpPr>
          <p:spPr>
            <a:xfrm>
              <a:off x="1806725" y="2424950"/>
              <a:ext cx="118300" cy="80100"/>
            </a:xfrm>
            <a:custGeom>
              <a:avLst/>
              <a:gdLst/>
              <a:ahLst/>
              <a:cxnLst/>
              <a:rect l="l" t="t" r="r" b="b"/>
              <a:pathLst>
                <a:path w="4732" h="3204" extrusionOk="0">
                  <a:moveTo>
                    <a:pt x="1699" y="119"/>
                  </a:moveTo>
                  <a:cubicBezTo>
                    <a:pt x="2042" y="119"/>
                    <a:pt x="2452" y="177"/>
                    <a:pt x="2886" y="296"/>
                  </a:cubicBezTo>
                  <a:cubicBezTo>
                    <a:pt x="3599" y="513"/>
                    <a:pt x="4157" y="839"/>
                    <a:pt x="4312" y="1149"/>
                  </a:cubicBezTo>
                  <a:cubicBezTo>
                    <a:pt x="4638" y="1769"/>
                    <a:pt x="4173" y="2777"/>
                    <a:pt x="3894" y="3010"/>
                  </a:cubicBezTo>
                  <a:cubicBezTo>
                    <a:pt x="3816" y="3075"/>
                    <a:pt x="3732" y="3102"/>
                    <a:pt x="3648" y="3102"/>
                  </a:cubicBezTo>
                  <a:cubicBezTo>
                    <a:pt x="3513" y="3102"/>
                    <a:pt x="3378" y="3034"/>
                    <a:pt x="3273" y="2948"/>
                  </a:cubicBezTo>
                  <a:cubicBezTo>
                    <a:pt x="3211" y="2917"/>
                    <a:pt x="3180" y="2870"/>
                    <a:pt x="3134" y="2808"/>
                  </a:cubicBezTo>
                  <a:cubicBezTo>
                    <a:pt x="3041" y="2700"/>
                    <a:pt x="2932" y="2576"/>
                    <a:pt x="2777" y="2529"/>
                  </a:cubicBezTo>
                  <a:cubicBezTo>
                    <a:pt x="2650" y="2478"/>
                    <a:pt x="2539" y="2456"/>
                    <a:pt x="2418" y="2456"/>
                  </a:cubicBezTo>
                  <a:cubicBezTo>
                    <a:pt x="2245" y="2456"/>
                    <a:pt x="2053" y="2502"/>
                    <a:pt x="1769" y="2576"/>
                  </a:cubicBezTo>
                  <a:cubicBezTo>
                    <a:pt x="1661" y="2607"/>
                    <a:pt x="1545" y="2621"/>
                    <a:pt x="1427" y="2621"/>
                  </a:cubicBezTo>
                  <a:cubicBezTo>
                    <a:pt x="952" y="2621"/>
                    <a:pt x="448" y="2390"/>
                    <a:pt x="311" y="2079"/>
                  </a:cubicBezTo>
                  <a:cubicBezTo>
                    <a:pt x="109" y="1630"/>
                    <a:pt x="311" y="668"/>
                    <a:pt x="931" y="280"/>
                  </a:cubicBezTo>
                  <a:cubicBezTo>
                    <a:pt x="1099" y="174"/>
                    <a:pt x="1368" y="119"/>
                    <a:pt x="1699" y="119"/>
                  </a:cubicBezTo>
                  <a:close/>
                  <a:moveTo>
                    <a:pt x="1681" y="1"/>
                  </a:moveTo>
                  <a:cubicBezTo>
                    <a:pt x="1361" y="1"/>
                    <a:pt x="1068" y="48"/>
                    <a:pt x="869" y="172"/>
                  </a:cubicBezTo>
                  <a:cubicBezTo>
                    <a:pt x="187" y="606"/>
                    <a:pt x="1" y="1645"/>
                    <a:pt x="218" y="2110"/>
                  </a:cubicBezTo>
                  <a:cubicBezTo>
                    <a:pt x="264" y="2234"/>
                    <a:pt x="342" y="2327"/>
                    <a:pt x="451" y="2405"/>
                  </a:cubicBezTo>
                  <a:cubicBezTo>
                    <a:pt x="725" y="2603"/>
                    <a:pt x="1054" y="2707"/>
                    <a:pt x="1394" y="2707"/>
                  </a:cubicBezTo>
                  <a:cubicBezTo>
                    <a:pt x="1533" y="2707"/>
                    <a:pt x="1675" y="2689"/>
                    <a:pt x="1815" y="2653"/>
                  </a:cubicBezTo>
                  <a:cubicBezTo>
                    <a:pt x="2124" y="2588"/>
                    <a:pt x="2308" y="2545"/>
                    <a:pt x="2461" y="2545"/>
                  </a:cubicBezTo>
                  <a:cubicBezTo>
                    <a:pt x="2561" y="2545"/>
                    <a:pt x="2647" y="2564"/>
                    <a:pt x="2746" y="2607"/>
                  </a:cubicBezTo>
                  <a:cubicBezTo>
                    <a:pt x="2870" y="2653"/>
                    <a:pt x="2979" y="2762"/>
                    <a:pt x="3056" y="2870"/>
                  </a:cubicBezTo>
                  <a:cubicBezTo>
                    <a:pt x="3103" y="2932"/>
                    <a:pt x="3134" y="2994"/>
                    <a:pt x="3196" y="3025"/>
                  </a:cubicBezTo>
                  <a:cubicBezTo>
                    <a:pt x="3332" y="3145"/>
                    <a:pt x="3488" y="3203"/>
                    <a:pt x="3633" y="3203"/>
                  </a:cubicBezTo>
                  <a:cubicBezTo>
                    <a:pt x="3752" y="3203"/>
                    <a:pt x="3865" y="3164"/>
                    <a:pt x="3956" y="3087"/>
                  </a:cubicBezTo>
                  <a:cubicBezTo>
                    <a:pt x="4250" y="2808"/>
                    <a:pt x="4731" y="1769"/>
                    <a:pt x="4405" y="1087"/>
                  </a:cubicBezTo>
                  <a:cubicBezTo>
                    <a:pt x="4204" y="668"/>
                    <a:pt x="3490" y="358"/>
                    <a:pt x="2886" y="172"/>
                  </a:cubicBezTo>
                  <a:cubicBezTo>
                    <a:pt x="2531" y="76"/>
                    <a:pt x="2084" y="1"/>
                    <a:pt x="1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 name="Google Shape;4076;p58">
              <a:extLst>
                <a:ext uri="{FF2B5EF4-FFF2-40B4-BE49-F238E27FC236}">
                  <a16:creationId xmlns:a16="http://schemas.microsoft.com/office/drawing/2014/main" id="{FBAEC314-1556-8353-B6F5-27B70B469609}"/>
                </a:ext>
              </a:extLst>
            </p:cNvPr>
            <p:cNvSpPr/>
            <p:nvPr/>
          </p:nvSpPr>
          <p:spPr>
            <a:xfrm>
              <a:off x="1751275" y="2434050"/>
              <a:ext cx="38025" cy="58200"/>
            </a:xfrm>
            <a:custGeom>
              <a:avLst/>
              <a:gdLst/>
              <a:ahLst/>
              <a:cxnLst/>
              <a:rect l="l" t="t" r="r" b="b"/>
              <a:pathLst>
                <a:path w="1521" h="2328" extrusionOk="0">
                  <a:moveTo>
                    <a:pt x="651" y="1"/>
                  </a:moveTo>
                  <a:cubicBezTo>
                    <a:pt x="626" y="1"/>
                    <a:pt x="600" y="4"/>
                    <a:pt x="575" y="9"/>
                  </a:cubicBezTo>
                  <a:cubicBezTo>
                    <a:pt x="1" y="118"/>
                    <a:pt x="78" y="1793"/>
                    <a:pt x="575" y="2181"/>
                  </a:cubicBezTo>
                  <a:cubicBezTo>
                    <a:pt x="681" y="2280"/>
                    <a:pt x="820" y="2327"/>
                    <a:pt x="958" y="2327"/>
                  </a:cubicBezTo>
                  <a:cubicBezTo>
                    <a:pt x="1123" y="2327"/>
                    <a:pt x="1287" y="2260"/>
                    <a:pt x="1397" y="2134"/>
                  </a:cubicBezTo>
                  <a:lnTo>
                    <a:pt x="1412" y="2119"/>
                  </a:lnTo>
                  <a:lnTo>
                    <a:pt x="1521" y="1173"/>
                  </a:lnTo>
                  <a:cubicBezTo>
                    <a:pt x="1521" y="1173"/>
                    <a:pt x="1168" y="1"/>
                    <a:pt x="651" y="1"/>
                  </a:cubicBezTo>
                  <a:close/>
                </a:path>
              </a:pathLst>
            </a:custGeom>
            <a:solidFill>
              <a:srgbClr val="774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 name="Google Shape;4077;p58">
              <a:extLst>
                <a:ext uri="{FF2B5EF4-FFF2-40B4-BE49-F238E27FC236}">
                  <a16:creationId xmlns:a16="http://schemas.microsoft.com/office/drawing/2014/main" id="{1A788704-923D-595F-33C4-640BA196B755}"/>
                </a:ext>
              </a:extLst>
            </p:cNvPr>
            <p:cNvSpPr/>
            <p:nvPr/>
          </p:nvSpPr>
          <p:spPr>
            <a:xfrm>
              <a:off x="1766025" y="2446300"/>
              <a:ext cx="17475" cy="39650"/>
            </a:xfrm>
            <a:custGeom>
              <a:avLst/>
              <a:gdLst/>
              <a:ahLst/>
              <a:cxnLst/>
              <a:rect l="l" t="t" r="r" b="b"/>
              <a:pathLst>
                <a:path w="699" h="1586" extrusionOk="0">
                  <a:moveTo>
                    <a:pt x="16" y="0"/>
                  </a:moveTo>
                  <a:cubicBezTo>
                    <a:pt x="341" y="295"/>
                    <a:pt x="450" y="714"/>
                    <a:pt x="466" y="1148"/>
                  </a:cubicBezTo>
                  <a:cubicBezTo>
                    <a:pt x="403" y="1010"/>
                    <a:pt x="310" y="893"/>
                    <a:pt x="147" y="893"/>
                  </a:cubicBezTo>
                  <a:cubicBezTo>
                    <a:pt x="108" y="893"/>
                    <a:pt x="64" y="900"/>
                    <a:pt x="16" y="915"/>
                  </a:cubicBezTo>
                  <a:cubicBezTo>
                    <a:pt x="0" y="915"/>
                    <a:pt x="16" y="931"/>
                    <a:pt x="16" y="931"/>
                  </a:cubicBezTo>
                  <a:cubicBezTo>
                    <a:pt x="171" y="931"/>
                    <a:pt x="310" y="1024"/>
                    <a:pt x="372" y="1179"/>
                  </a:cubicBezTo>
                  <a:cubicBezTo>
                    <a:pt x="403" y="1303"/>
                    <a:pt x="450" y="1411"/>
                    <a:pt x="450" y="1551"/>
                  </a:cubicBezTo>
                  <a:cubicBezTo>
                    <a:pt x="450" y="1574"/>
                    <a:pt x="469" y="1586"/>
                    <a:pt x="489" y="1586"/>
                  </a:cubicBezTo>
                  <a:cubicBezTo>
                    <a:pt x="508" y="1586"/>
                    <a:pt x="528" y="1574"/>
                    <a:pt x="528" y="1551"/>
                  </a:cubicBezTo>
                  <a:lnTo>
                    <a:pt x="528" y="1536"/>
                  </a:lnTo>
                  <a:cubicBezTo>
                    <a:pt x="698" y="1024"/>
                    <a:pt x="543" y="217"/>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 name="Google Shape;4078;p58">
              <a:extLst>
                <a:ext uri="{FF2B5EF4-FFF2-40B4-BE49-F238E27FC236}">
                  <a16:creationId xmlns:a16="http://schemas.microsoft.com/office/drawing/2014/main" id="{7A61D5A4-86A2-F3B6-68AD-4C8E002C56EC}"/>
                </a:ext>
              </a:extLst>
            </p:cNvPr>
            <p:cNvSpPr/>
            <p:nvPr/>
          </p:nvSpPr>
          <p:spPr>
            <a:xfrm>
              <a:off x="1743525" y="2559900"/>
              <a:ext cx="97350" cy="107575"/>
            </a:xfrm>
            <a:custGeom>
              <a:avLst/>
              <a:gdLst/>
              <a:ahLst/>
              <a:cxnLst/>
              <a:rect l="l" t="t" r="r" b="b"/>
              <a:pathLst>
                <a:path w="3894" h="4303" extrusionOk="0">
                  <a:moveTo>
                    <a:pt x="621" y="0"/>
                  </a:moveTo>
                  <a:lnTo>
                    <a:pt x="1" y="791"/>
                  </a:lnTo>
                  <a:cubicBezTo>
                    <a:pt x="1" y="791"/>
                    <a:pt x="1764" y="4302"/>
                    <a:pt x="1858" y="4302"/>
                  </a:cubicBezTo>
                  <a:cubicBezTo>
                    <a:pt x="1860" y="4302"/>
                    <a:pt x="1861" y="4300"/>
                    <a:pt x="1862" y="4297"/>
                  </a:cubicBezTo>
                  <a:lnTo>
                    <a:pt x="2761" y="2885"/>
                  </a:lnTo>
                  <a:lnTo>
                    <a:pt x="3723" y="4033"/>
                  </a:lnTo>
                  <a:lnTo>
                    <a:pt x="3894" y="1427"/>
                  </a:lnTo>
                  <a:lnTo>
                    <a:pt x="3707" y="869"/>
                  </a:lnTo>
                  <a:lnTo>
                    <a:pt x="2715" y="2559"/>
                  </a:lnTo>
                  <a:lnTo>
                    <a:pt x="6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 name="Google Shape;4079;p58">
              <a:extLst>
                <a:ext uri="{FF2B5EF4-FFF2-40B4-BE49-F238E27FC236}">
                  <a16:creationId xmlns:a16="http://schemas.microsoft.com/office/drawing/2014/main" id="{26648949-800E-7FDE-8FBD-4612FB34E41D}"/>
                </a:ext>
              </a:extLst>
            </p:cNvPr>
            <p:cNvSpPr/>
            <p:nvPr/>
          </p:nvSpPr>
          <p:spPr>
            <a:xfrm>
              <a:off x="1742475" y="2579900"/>
              <a:ext cx="99175" cy="91700"/>
            </a:xfrm>
            <a:custGeom>
              <a:avLst/>
              <a:gdLst/>
              <a:ahLst/>
              <a:cxnLst/>
              <a:rect l="l" t="t" r="r" b="b"/>
              <a:pathLst>
                <a:path w="3967" h="3668" extrusionOk="0">
                  <a:moveTo>
                    <a:pt x="14" y="0"/>
                  </a:moveTo>
                  <a:cubicBezTo>
                    <a:pt x="5" y="0"/>
                    <a:pt x="1" y="11"/>
                    <a:pt x="12" y="22"/>
                  </a:cubicBezTo>
                  <a:cubicBezTo>
                    <a:pt x="259" y="624"/>
                    <a:pt x="1857" y="3667"/>
                    <a:pt x="1888" y="3667"/>
                  </a:cubicBezTo>
                  <a:cubicBezTo>
                    <a:pt x="1888" y="3667"/>
                    <a:pt x="1888" y="3667"/>
                    <a:pt x="1888" y="3667"/>
                  </a:cubicBezTo>
                  <a:cubicBezTo>
                    <a:pt x="1888" y="3668"/>
                    <a:pt x="1889" y="3668"/>
                    <a:pt x="1889" y="3668"/>
                  </a:cubicBezTo>
                  <a:cubicBezTo>
                    <a:pt x="1923" y="3668"/>
                    <a:pt x="2712" y="2423"/>
                    <a:pt x="2819" y="2178"/>
                  </a:cubicBezTo>
                  <a:cubicBezTo>
                    <a:pt x="2954" y="2388"/>
                    <a:pt x="3767" y="3392"/>
                    <a:pt x="3824" y="3392"/>
                  </a:cubicBezTo>
                  <a:cubicBezTo>
                    <a:pt x="3826" y="3392"/>
                    <a:pt x="3827" y="3391"/>
                    <a:pt x="3827" y="3388"/>
                  </a:cubicBezTo>
                  <a:cubicBezTo>
                    <a:pt x="3889" y="2923"/>
                    <a:pt x="3905" y="2426"/>
                    <a:pt x="3920" y="1961"/>
                  </a:cubicBezTo>
                  <a:cubicBezTo>
                    <a:pt x="3936" y="1542"/>
                    <a:pt x="3967" y="1093"/>
                    <a:pt x="3967" y="674"/>
                  </a:cubicBezTo>
                  <a:cubicBezTo>
                    <a:pt x="3967" y="658"/>
                    <a:pt x="3959" y="651"/>
                    <a:pt x="3949" y="651"/>
                  </a:cubicBezTo>
                  <a:cubicBezTo>
                    <a:pt x="3939" y="651"/>
                    <a:pt x="3928" y="658"/>
                    <a:pt x="3920" y="674"/>
                  </a:cubicBezTo>
                  <a:cubicBezTo>
                    <a:pt x="3796" y="1077"/>
                    <a:pt x="3749" y="2721"/>
                    <a:pt x="3718" y="3109"/>
                  </a:cubicBezTo>
                  <a:cubicBezTo>
                    <a:pt x="3672" y="3047"/>
                    <a:pt x="2817" y="2116"/>
                    <a:pt x="2804" y="2116"/>
                  </a:cubicBezTo>
                  <a:cubicBezTo>
                    <a:pt x="2803" y="2116"/>
                    <a:pt x="2803" y="2116"/>
                    <a:pt x="2803" y="2116"/>
                  </a:cubicBezTo>
                  <a:cubicBezTo>
                    <a:pt x="2633" y="2333"/>
                    <a:pt x="1966" y="3357"/>
                    <a:pt x="1935" y="3466"/>
                  </a:cubicBezTo>
                  <a:cubicBezTo>
                    <a:pt x="1640" y="2876"/>
                    <a:pt x="399" y="565"/>
                    <a:pt x="27" y="7"/>
                  </a:cubicBezTo>
                  <a:cubicBezTo>
                    <a:pt x="23" y="2"/>
                    <a:pt x="18" y="0"/>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 name="Google Shape;4080;p58">
              <a:extLst>
                <a:ext uri="{FF2B5EF4-FFF2-40B4-BE49-F238E27FC236}">
                  <a16:creationId xmlns:a16="http://schemas.microsoft.com/office/drawing/2014/main" id="{5080A39F-C740-6CB6-3A7F-97E9A60986B6}"/>
                </a:ext>
              </a:extLst>
            </p:cNvPr>
            <p:cNvSpPr/>
            <p:nvPr/>
          </p:nvSpPr>
          <p:spPr>
            <a:xfrm>
              <a:off x="2119250" y="2915075"/>
              <a:ext cx="34925" cy="52750"/>
            </a:xfrm>
            <a:custGeom>
              <a:avLst/>
              <a:gdLst/>
              <a:ahLst/>
              <a:cxnLst/>
              <a:rect l="l" t="t" r="r" b="b"/>
              <a:pathLst>
                <a:path w="1397" h="2110" extrusionOk="0">
                  <a:moveTo>
                    <a:pt x="0" y="0"/>
                  </a:moveTo>
                  <a:lnTo>
                    <a:pt x="0" y="2109"/>
                  </a:lnTo>
                  <a:lnTo>
                    <a:pt x="1396" y="2109"/>
                  </a:lnTo>
                  <a:lnTo>
                    <a:pt x="1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 name="Google Shape;4081;p58">
              <a:extLst>
                <a:ext uri="{FF2B5EF4-FFF2-40B4-BE49-F238E27FC236}">
                  <a16:creationId xmlns:a16="http://schemas.microsoft.com/office/drawing/2014/main" id="{84529B12-26C8-8334-CAEE-5187B7441E69}"/>
                </a:ext>
              </a:extLst>
            </p:cNvPr>
            <p:cNvSpPr/>
            <p:nvPr/>
          </p:nvSpPr>
          <p:spPr>
            <a:xfrm>
              <a:off x="2333675" y="2851100"/>
              <a:ext cx="34925" cy="116725"/>
            </a:xfrm>
            <a:custGeom>
              <a:avLst/>
              <a:gdLst/>
              <a:ahLst/>
              <a:cxnLst/>
              <a:rect l="l" t="t" r="r" b="b"/>
              <a:pathLst>
                <a:path w="1397" h="4669" extrusionOk="0">
                  <a:moveTo>
                    <a:pt x="0" y="0"/>
                  </a:moveTo>
                  <a:lnTo>
                    <a:pt x="0" y="4668"/>
                  </a:lnTo>
                  <a:lnTo>
                    <a:pt x="1396" y="4668"/>
                  </a:lnTo>
                  <a:lnTo>
                    <a:pt x="13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 name="Google Shape;4082;p58">
              <a:extLst>
                <a:ext uri="{FF2B5EF4-FFF2-40B4-BE49-F238E27FC236}">
                  <a16:creationId xmlns:a16="http://schemas.microsoft.com/office/drawing/2014/main" id="{0D56D1ED-0585-445D-20D5-9C01A2D6FABC}"/>
                </a:ext>
              </a:extLst>
            </p:cNvPr>
            <p:cNvSpPr/>
            <p:nvPr/>
          </p:nvSpPr>
          <p:spPr>
            <a:xfrm>
              <a:off x="2119250" y="2833650"/>
              <a:ext cx="249350" cy="99275"/>
            </a:xfrm>
            <a:custGeom>
              <a:avLst/>
              <a:gdLst/>
              <a:ahLst/>
              <a:cxnLst/>
              <a:rect l="l" t="t" r="r" b="b"/>
              <a:pathLst>
                <a:path w="9974" h="3971" extrusionOk="0">
                  <a:moveTo>
                    <a:pt x="9973" y="0"/>
                  </a:moveTo>
                  <a:lnTo>
                    <a:pt x="0" y="3257"/>
                  </a:lnTo>
                  <a:lnTo>
                    <a:pt x="0" y="3971"/>
                  </a:lnTo>
                  <a:lnTo>
                    <a:pt x="9973" y="714"/>
                  </a:lnTo>
                  <a:lnTo>
                    <a:pt x="99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3" name="Google Shape;4083;p58">
            <a:extLst>
              <a:ext uri="{FF2B5EF4-FFF2-40B4-BE49-F238E27FC236}">
                <a16:creationId xmlns:a16="http://schemas.microsoft.com/office/drawing/2014/main" id="{BABDDEF1-AEBC-5142-7A16-F7C594F0995B}"/>
              </a:ext>
            </a:extLst>
          </p:cNvPr>
          <p:cNvGrpSpPr/>
          <p:nvPr/>
        </p:nvGrpSpPr>
        <p:grpSpPr>
          <a:xfrm>
            <a:off x="5441504" y="-982298"/>
            <a:ext cx="5253816" cy="1622108"/>
            <a:chOff x="5092229" y="-180802"/>
            <a:chExt cx="5253816" cy="1622108"/>
          </a:xfrm>
        </p:grpSpPr>
        <p:sp>
          <p:nvSpPr>
            <p:cNvPr id="474" name="Google Shape;4084;p58">
              <a:extLst>
                <a:ext uri="{FF2B5EF4-FFF2-40B4-BE49-F238E27FC236}">
                  <a16:creationId xmlns:a16="http://schemas.microsoft.com/office/drawing/2014/main" id="{9AE1BA6A-FA1E-D5C4-B534-791C336BF2CB}"/>
                </a:ext>
              </a:extLst>
            </p:cNvPr>
            <p:cNvSpPr/>
            <p:nvPr/>
          </p:nvSpPr>
          <p:spPr>
            <a:xfrm rot="-5400000">
              <a:off x="7730875" y="-786985"/>
              <a:ext cx="556247" cy="3516670"/>
            </a:xfrm>
            <a:custGeom>
              <a:avLst/>
              <a:gdLst/>
              <a:ahLst/>
              <a:cxnLst/>
              <a:rect l="l" t="t" r="r" b="b"/>
              <a:pathLst>
                <a:path w="3149" h="15790" extrusionOk="0">
                  <a:moveTo>
                    <a:pt x="0" y="0"/>
                  </a:moveTo>
                  <a:lnTo>
                    <a:pt x="0" y="3707"/>
                  </a:lnTo>
                  <a:lnTo>
                    <a:pt x="3056" y="7895"/>
                  </a:lnTo>
                  <a:lnTo>
                    <a:pt x="3056" y="15789"/>
                  </a:lnTo>
                  <a:lnTo>
                    <a:pt x="3149" y="15789"/>
                  </a:lnTo>
                  <a:lnTo>
                    <a:pt x="3149" y="7848"/>
                  </a:lnTo>
                  <a:lnTo>
                    <a:pt x="78" y="3676"/>
                  </a:lnTo>
                  <a:lnTo>
                    <a:pt x="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 name="Google Shape;4085;p58">
              <a:extLst>
                <a:ext uri="{FF2B5EF4-FFF2-40B4-BE49-F238E27FC236}">
                  <a16:creationId xmlns:a16="http://schemas.microsoft.com/office/drawing/2014/main" id="{E25DF77B-8701-C43E-DEE5-002C7475F887}"/>
                </a:ext>
              </a:extLst>
            </p:cNvPr>
            <p:cNvSpPr/>
            <p:nvPr/>
          </p:nvSpPr>
          <p:spPr>
            <a:xfrm rot="-5400000">
              <a:off x="6133918" y="1187736"/>
              <a:ext cx="115171" cy="112521"/>
            </a:xfrm>
            <a:custGeom>
              <a:avLst/>
              <a:gdLst/>
              <a:ahLst/>
              <a:cxnLst/>
              <a:rect l="l" t="t" r="r" b="b"/>
              <a:pathLst>
                <a:path w="652" h="637" extrusionOk="0">
                  <a:moveTo>
                    <a:pt x="352" y="92"/>
                  </a:moveTo>
                  <a:cubicBezTo>
                    <a:pt x="477" y="92"/>
                    <a:pt x="559" y="196"/>
                    <a:pt x="559" y="326"/>
                  </a:cubicBezTo>
                  <a:cubicBezTo>
                    <a:pt x="559" y="466"/>
                    <a:pt x="450" y="559"/>
                    <a:pt x="326" y="559"/>
                  </a:cubicBezTo>
                  <a:cubicBezTo>
                    <a:pt x="187" y="559"/>
                    <a:pt x="94" y="450"/>
                    <a:pt x="94" y="326"/>
                  </a:cubicBezTo>
                  <a:cubicBezTo>
                    <a:pt x="94" y="187"/>
                    <a:pt x="218" y="94"/>
                    <a:pt x="326" y="94"/>
                  </a:cubicBezTo>
                  <a:cubicBezTo>
                    <a:pt x="335" y="93"/>
                    <a:pt x="344" y="92"/>
                    <a:pt x="352" y="92"/>
                  </a:cubicBezTo>
                  <a:close/>
                  <a:moveTo>
                    <a:pt x="311" y="1"/>
                  </a:moveTo>
                  <a:cubicBezTo>
                    <a:pt x="140" y="1"/>
                    <a:pt x="0" y="156"/>
                    <a:pt x="0" y="326"/>
                  </a:cubicBezTo>
                  <a:cubicBezTo>
                    <a:pt x="0" y="497"/>
                    <a:pt x="156" y="637"/>
                    <a:pt x="326" y="637"/>
                  </a:cubicBezTo>
                  <a:cubicBezTo>
                    <a:pt x="497" y="637"/>
                    <a:pt x="652" y="481"/>
                    <a:pt x="636" y="311"/>
                  </a:cubicBezTo>
                  <a:cubicBezTo>
                    <a:pt x="636" y="140"/>
                    <a:pt x="481"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 name="Google Shape;4086;p58">
              <a:extLst>
                <a:ext uri="{FF2B5EF4-FFF2-40B4-BE49-F238E27FC236}">
                  <a16:creationId xmlns:a16="http://schemas.microsoft.com/office/drawing/2014/main" id="{B5F94AB2-BA4C-5FAB-0A6E-8BE34EACBA36}"/>
                </a:ext>
              </a:extLst>
            </p:cNvPr>
            <p:cNvSpPr/>
            <p:nvPr/>
          </p:nvSpPr>
          <p:spPr>
            <a:xfrm rot="-5400000">
              <a:off x="8548261" y="-405760"/>
              <a:ext cx="559074" cy="3036496"/>
            </a:xfrm>
            <a:custGeom>
              <a:avLst/>
              <a:gdLst/>
              <a:ahLst/>
              <a:cxnLst/>
              <a:rect l="l" t="t" r="r" b="b"/>
              <a:pathLst>
                <a:path w="3165" h="13634" extrusionOk="0">
                  <a:moveTo>
                    <a:pt x="1" y="0"/>
                  </a:moveTo>
                  <a:lnTo>
                    <a:pt x="1" y="2063"/>
                  </a:lnTo>
                  <a:lnTo>
                    <a:pt x="3072" y="6251"/>
                  </a:lnTo>
                  <a:lnTo>
                    <a:pt x="3072" y="13633"/>
                  </a:lnTo>
                  <a:lnTo>
                    <a:pt x="3165" y="13633"/>
                  </a:lnTo>
                  <a:lnTo>
                    <a:pt x="3165" y="6220"/>
                  </a:lnTo>
                  <a:lnTo>
                    <a:pt x="109" y="2017"/>
                  </a:lnTo>
                  <a:lnTo>
                    <a:pt x="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 name="Google Shape;4087;p58">
              <a:extLst>
                <a:ext uri="{FF2B5EF4-FFF2-40B4-BE49-F238E27FC236}">
                  <a16:creationId xmlns:a16="http://schemas.microsoft.com/office/drawing/2014/main" id="{516BE181-8CA1-E81E-595E-AD08FB31AF28}"/>
                </a:ext>
              </a:extLst>
            </p:cNvPr>
            <p:cNvSpPr/>
            <p:nvPr/>
          </p:nvSpPr>
          <p:spPr>
            <a:xfrm rot="-5400000">
              <a:off x="7200560" y="1327460"/>
              <a:ext cx="115171" cy="112521"/>
            </a:xfrm>
            <a:custGeom>
              <a:avLst/>
              <a:gdLst/>
              <a:ahLst/>
              <a:cxnLst/>
              <a:rect l="l" t="t" r="r" b="b"/>
              <a:pathLst>
                <a:path w="652" h="637" extrusionOk="0">
                  <a:moveTo>
                    <a:pt x="326" y="63"/>
                  </a:moveTo>
                  <a:cubicBezTo>
                    <a:pt x="466" y="63"/>
                    <a:pt x="559" y="187"/>
                    <a:pt x="559" y="311"/>
                  </a:cubicBezTo>
                  <a:cubicBezTo>
                    <a:pt x="559" y="435"/>
                    <a:pt x="435" y="543"/>
                    <a:pt x="326" y="543"/>
                  </a:cubicBezTo>
                  <a:cubicBezTo>
                    <a:pt x="187" y="543"/>
                    <a:pt x="94" y="419"/>
                    <a:pt x="94" y="311"/>
                  </a:cubicBezTo>
                  <a:cubicBezTo>
                    <a:pt x="94" y="171"/>
                    <a:pt x="202" y="63"/>
                    <a:pt x="326" y="63"/>
                  </a:cubicBezTo>
                  <a:close/>
                  <a:moveTo>
                    <a:pt x="311" y="0"/>
                  </a:moveTo>
                  <a:cubicBezTo>
                    <a:pt x="125" y="0"/>
                    <a:pt x="0" y="156"/>
                    <a:pt x="0" y="326"/>
                  </a:cubicBezTo>
                  <a:cubicBezTo>
                    <a:pt x="0" y="497"/>
                    <a:pt x="156" y="636"/>
                    <a:pt x="326" y="636"/>
                  </a:cubicBezTo>
                  <a:cubicBezTo>
                    <a:pt x="497" y="636"/>
                    <a:pt x="652" y="481"/>
                    <a:pt x="636" y="311"/>
                  </a:cubicBezTo>
                  <a:cubicBezTo>
                    <a:pt x="636" y="125"/>
                    <a:pt x="481" y="0"/>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 name="Google Shape;4088;p58">
              <a:extLst>
                <a:ext uri="{FF2B5EF4-FFF2-40B4-BE49-F238E27FC236}">
                  <a16:creationId xmlns:a16="http://schemas.microsoft.com/office/drawing/2014/main" id="{3868AACC-8542-F473-EAC9-8A2804573838}"/>
                </a:ext>
              </a:extLst>
            </p:cNvPr>
            <p:cNvSpPr/>
            <p:nvPr/>
          </p:nvSpPr>
          <p:spPr>
            <a:xfrm rot="-5400000">
              <a:off x="8196195" y="-836943"/>
              <a:ext cx="16604" cy="2808436"/>
            </a:xfrm>
            <a:custGeom>
              <a:avLst/>
              <a:gdLst/>
              <a:ahLst/>
              <a:cxnLst/>
              <a:rect l="l" t="t" r="r" b="b"/>
              <a:pathLst>
                <a:path w="94" h="12610" extrusionOk="0">
                  <a:moveTo>
                    <a:pt x="1" y="0"/>
                  </a:moveTo>
                  <a:lnTo>
                    <a:pt x="1" y="12610"/>
                  </a:lnTo>
                  <a:lnTo>
                    <a:pt x="94" y="12610"/>
                  </a:lnTo>
                  <a:lnTo>
                    <a:pt x="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9" name="Google Shape;4089;p58">
              <a:extLst>
                <a:ext uri="{FF2B5EF4-FFF2-40B4-BE49-F238E27FC236}">
                  <a16:creationId xmlns:a16="http://schemas.microsoft.com/office/drawing/2014/main" id="{F3E9A46A-FD46-CA99-B66C-1D1D658E22CB}"/>
                </a:ext>
              </a:extLst>
            </p:cNvPr>
            <p:cNvSpPr/>
            <p:nvPr/>
          </p:nvSpPr>
          <p:spPr>
            <a:xfrm rot="-5400000">
              <a:off x="6699616" y="509694"/>
              <a:ext cx="109695" cy="10969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 name="Google Shape;4090;p58">
              <a:extLst>
                <a:ext uri="{FF2B5EF4-FFF2-40B4-BE49-F238E27FC236}">
                  <a16:creationId xmlns:a16="http://schemas.microsoft.com/office/drawing/2014/main" id="{2938E6BD-C697-0370-0F30-A36B85AB331C}"/>
                </a:ext>
              </a:extLst>
            </p:cNvPr>
            <p:cNvSpPr/>
            <p:nvPr/>
          </p:nvSpPr>
          <p:spPr>
            <a:xfrm rot="-5400000">
              <a:off x="7072794" y="-1818683"/>
              <a:ext cx="389143" cy="4141831"/>
            </a:xfrm>
            <a:custGeom>
              <a:avLst/>
              <a:gdLst/>
              <a:ahLst/>
              <a:cxnLst/>
              <a:rect l="l" t="t" r="r" b="b"/>
              <a:pathLst>
                <a:path w="2203" h="18597" extrusionOk="0">
                  <a:moveTo>
                    <a:pt x="2094" y="0"/>
                  </a:moveTo>
                  <a:lnTo>
                    <a:pt x="2094" y="8096"/>
                  </a:lnTo>
                  <a:lnTo>
                    <a:pt x="0" y="12005"/>
                  </a:lnTo>
                  <a:lnTo>
                    <a:pt x="0" y="18596"/>
                  </a:lnTo>
                  <a:lnTo>
                    <a:pt x="109" y="18596"/>
                  </a:lnTo>
                  <a:lnTo>
                    <a:pt x="109" y="12051"/>
                  </a:lnTo>
                  <a:lnTo>
                    <a:pt x="2203" y="8112"/>
                  </a:lnTo>
                  <a:lnTo>
                    <a:pt x="22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 name="Google Shape;4091;p58">
              <a:extLst>
                <a:ext uri="{FF2B5EF4-FFF2-40B4-BE49-F238E27FC236}">
                  <a16:creationId xmlns:a16="http://schemas.microsoft.com/office/drawing/2014/main" id="{AA5E2A4A-5263-25DB-E73D-9B22DD244E1E}"/>
                </a:ext>
              </a:extLst>
            </p:cNvPr>
            <p:cNvSpPr/>
            <p:nvPr/>
          </p:nvSpPr>
          <p:spPr>
            <a:xfrm rot="-5400000">
              <a:off x="5092318" y="10944"/>
              <a:ext cx="115171" cy="115348"/>
            </a:xfrm>
            <a:custGeom>
              <a:avLst/>
              <a:gdLst/>
              <a:ahLst/>
              <a:cxnLst/>
              <a:rect l="l" t="t" r="r" b="b"/>
              <a:pathLst>
                <a:path w="652" h="653" extrusionOk="0">
                  <a:moveTo>
                    <a:pt x="326" y="109"/>
                  </a:moveTo>
                  <a:cubicBezTo>
                    <a:pt x="465" y="109"/>
                    <a:pt x="558" y="202"/>
                    <a:pt x="558" y="342"/>
                  </a:cubicBezTo>
                  <a:cubicBezTo>
                    <a:pt x="558" y="482"/>
                    <a:pt x="465" y="575"/>
                    <a:pt x="326" y="575"/>
                  </a:cubicBezTo>
                  <a:cubicBezTo>
                    <a:pt x="186" y="575"/>
                    <a:pt x="93" y="466"/>
                    <a:pt x="93" y="342"/>
                  </a:cubicBezTo>
                  <a:cubicBezTo>
                    <a:pt x="93" y="202"/>
                    <a:pt x="202" y="109"/>
                    <a:pt x="326" y="109"/>
                  </a:cubicBezTo>
                  <a:close/>
                  <a:moveTo>
                    <a:pt x="326" y="1"/>
                  </a:moveTo>
                  <a:cubicBezTo>
                    <a:pt x="124" y="1"/>
                    <a:pt x="0" y="156"/>
                    <a:pt x="0" y="327"/>
                  </a:cubicBezTo>
                  <a:cubicBezTo>
                    <a:pt x="0" y="513"/>
                    <a:pt x="155" y="652"/>
                    <a:pt x="326" y="652"/>
                  </a:cubicBezTo>
                  <a:cubicBezTo>
                    <a:pt x="496" y="652"/>
                    <a:pt x="651" y="513"/>
                    <a:pt x="651" y="327"/>
                  </a:cubicBezTo>
                  <a:cubicBezTo>
                    <a:pt x="651" y="125"/>
                    <a:pt x="496" y="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2" name="Google Shape;4092;p58">
              <a:extLst>
                <a:ext uri="{FF2B5EF4-FFF2-40B4-BE49-F238E27FC236}">
                  <a16:creationId xmlns:a16="http://schemas.microsoft.com/office/drawing/2014/main" id="{225EE409-DC7D-21D3-CA04-C931491F596E}"/>
                </a:ext>
              </a:extLst>
            </p:cNvPr>
            <p:cNvSpPr/>
            <p:nvPr/>
          </p:nvSpPr>
          <p:spPr>
            <a:xfrm rot="-5400000">
              <a:off x="7806618" y="-1596908"/>
              <a:ext cx="449555" cy="3375023"/>
            </a:xfrm>
            <a:custGeom>
              <a:avLst/>
              <a:gdLst/>
              <a:ahLst/>
              <a:cxnLst/>
              <a:rect l="l" t="t" r="r" b="b"/>
              <a:pathLst>
                <a:path w="2545" h="15154" extrusionOk="0">
                  <a:moveTo>
                    <a:pt x="2467" y="1"/>
                  </a:moveTo>
                  <a:lnTo>
                    <a:pt x="2467" y="4638"/>
                  </a:lnTo>
                  <a:lnTo>
                    <a:pt x="1" y="8950"/>
                  </a:lnTo>
                  <a:lnTo>
                    <a:pt x="1" y="8981"/>
                  </a:lnTo>
                  <a:lnTo>
                    <a:pt x="1" y="15154"/>
                  </a:lnTo>
                  <a:lnTo>
                    <a:pt x="94" y="15154"/>
                  </a:lnTo>
                  <a:lnTo>
                    <a:pt x="94" y="8996"/>
                  </a:lnTo>
                  <a:lnTo>
                    <a:pt x="2544" y="4669"/>
                  </a:lnTo>
                  <a:lnTo>
                    <a:pt x="2544" y="4654"/>
                  </a:lnTo>
                  <a:lnTo>
                    <a:pt x="25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 name="Google Shape;4093;p58">
              <a:extLst>
                <a:ext uri="{FF2B5EF4-FFF2-40B4-BE49-F238E27FC236}">
                  <a16:creationId xmlns:a16="http://schemas.microsoft.com/office/drawing/2014/main" id="{E1F301A2-2D9F-E0CA-ECA8-BFBF498F9400}"/>
                </a:ext>
              </a:extLst>
            </p:cNvPr>
            <p:cNvSpPr/>
            <p:nvPr/>
          </p:nvSpPr>
          <p:spPr>
            <a:xfrm rot="-5400000">
              <a:off x="6236548" y="-180714"/>
              <a:ext cx="109872" cy="109695"/>
            </a:xfrm>
            <a:custGeom>
              <a:avLst/>
              <a:gdLst/>
              <a:ahLst/>
              <a:cxnLst/>
              <a:rect l="l" t="t" r="r" b="b"/>
              <a:pathLst>
                <a:path w="622" h="621" extrusionOk="0">
                  <a:moveTo>
                    <a:pt x="311" y="78"/>
                  </a:moveTo>
                  <a:cubicBezTo>
                    <a:pt x="435" y="78"/>
                    <a:pt x="544" y="187"/>
                    <a:pt x="544" y="311"/>
                  </a:cubicBezTo>
                  <a:cubicBezTo>
                    <a:pt x="544" y="450"/>
                    <a:pt x="435" y="543"/>
                    <a:pt x="311" y="543"/>
                  </a:cubicBezTo>
                  <a:cubicBezTo>
                    <a:pt x="171" y="543"/>
                    <a:pt x="78" y="450"/>
                    <a:pt x="78" y="311"/>
                  </a:cubicBezTo>
                  <a:cubicBezTo>
                    <a:pt x="78" y="187"/>
                    <a:pt x="202" y="78"/>
                    <a:pt x="311" y="78"/>
                  </a:cubicBezTo>
                  <a:close/>
                  <a:moveTo>
                    <a:pt x="311" y="0"/>
                  </a:moveTo>
                  <a:cubicBezTo>
                    <a:pt x="140" y="0"/>
                    <a:pt x="1" y="140"/>
                    <a:pt x="1" y="311"/>
                  </a:cubicBezTo>
                  <a:cubicBezTo>
                    <a:pt x="1" y="481"/>
                    <a:pt x="140" y="621"/>
                    <a:pt x="311" y="621"/>
                  </a:cubicBezTo>
                  <a:cubicBezTo>
                    <a:pt x="482" y="621"/>
                    <a:pt x="621" y="481"/>
                    <a:pt x="621" y="311"/>
                  </a:cubicBezTo>
                  <a:cubicBezTo>
                    <a:pt x="621" y="140"/>
                    <a:pt x="482" y="0"/>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484" name="Graphic 483">
            <a:extLst>
              <a:ext uri="{FF2B5EF4-FFF2-40B4-BE49-F238E27FC236}">
                <a16:creationId xmlns:a16="http://schemas.microsoft.com/office/drawing/2014/main" id="{117EB59F-6EC4-0DB7-3FDF-361C3F4644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45897" y="4547902"/>
            <a:ext cx="1926202" cy="427730"/>
          </a:xfrm>
          <a:prstGeom prst="rect">
            <a:avLst/>
          </a:prstGeom>
        </p:spPr>
      </p:pic>
    </p:spTree>
    <p:extLst>
      <p:ext uri="{BB962C8B-B14F-4D97-AF65-F5344CB8AC3E}">
        <p14:creationId xmlns:p14="http://schemas.microsoft.com/office/powerpoint/2010/main" val="355526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36"/>
          <p:cNvSpPr/>
          <p:nvPr/>
        </p:nvSpPr>
        <p:spPr>
          <a:xfrm rot="3692070">
            <a:off x="4704650" y="467700"/>
            <a:ext cx="4192239" cy="4677783"/>
          </a:xfrm>
          <a:custGeom>
            <a:avLst/>
            <a:gdLst/>
            <a:ahLst/>
            <a:cxnLst/>
            <a:rect l="l" t="t" r="r" b="b"/>
            <a:pathLst>
              <a:path w="33019" h="29557" extrusionOk="0">
                <a:moveTo>
                  <a:pt x="10707" y="1"/>
                </a:moveTo>
                <a:cubicBezTo>
                  <a:pt x="10157" y="1"/>
                  <a:pt x="9610" y="45"/>
                  <a:pt x="9071" y="146"/>
                </a:cubicBezTo>
                <a:cubicBezTo>
                  <a:pt x="6434" y="644"/>
                  <a:pt x="3984" y="2506"/>
                  <a:pt x="2379" y="4958"/>
                </a:cubicBezTo>
                <a:cubicBezTo>
                  <a:pt x="776" y="7410"/>
                  <a:pt x="1" y="10452"/>
                  <a:pt x="517" y="13180"/>
                </a:cubicBezTo>
                <a:cubicBezTo>
                  <a:pt x="1052" y="15927"/>
                  <a:pt x="2895" y="18360"/>
                  <a:pt x="4942" y="20057"/>
                </a:cubicBezTo>
                <a:cubicBezTo>
                  <a:pt x="6988" y="21734"/>
                  <a:pt x="9255" y="22674"/>
                  <a:pt x="11357" y="24444"/>
                </a:cubicBezTo>
                <a:cubicBezTo>
                  <a:pt x="13477" y="26213"/>
                  <a:pt x="15412" y="28831"/>
                  <a:pt x="17717" y="29421"/>
                </a:cubicBezTo>
                <a:cubicBezTo>
                  <a:pt x="18072" y="29513"/>
                  <a:pt x="18436" y="29556"/>
                  <a:pt x="18804" y="29556"/>
                </a:cubicBezTo>
                <a:cubicBezTo>
                  <a:pt x="20802" y="29556"/>
                  <a:pt x="22912" y="28285"/>
                  <a:pt x="24390" y="26619"/>
                </a:cubicBezTo>
                <a:cubicBezTo>
                  <a:pt x="26160" y="24646"/>
                  <a:pt x="27064" y="22120"/>
                  <a:pt x="28686" y="19853"/>
                </a:cubicBezTo>
                <a:cubicBezTo>
                  <a:pt x="30308" y="17568"/>
                  <a:pt x="32650" y="15539"/>
                  <a:pt x="32834" y="13382"/>
                </a:cubicBezTo>
                <a:cubicBezTo>
                  <a:pt x="33019" y="11226"/>
                  <a:pt x="31064" y="8977"/>
                  <a:pt x="29166" y="7189"/>
                </a:cubicBezTo>
                <a:cubicBezTo>
                  <a:pt x="27266" y="5382"/>
                  <a:pt x="25423" y="4054"/>
                  <a:pt x="23468" y="3169"/>
                </a:cubicBezTo>
                <a:cubicBezTo>
                  <a:pt x="21515" y="2285"/>
                  <a:pt x="19450" y="1842"/>
                  <a:pt x="16980" y="1179"/>
                </a:cubicBezTo>
                <a:cubicBezTo>
                  <a:pt x="15029" y="666"/>
                  <a:pt x="12845" y="1"/>
                  <a:pt x="10707" y="1"/>
                </a:cubicBezTo>
                <a:close/>
              </a:path>
            </a:pathLst>
          </a:custGeom>
          <a:solidFill>
            <a:srgbClr val="EF6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8" name="Google Shape;818;p36"/>
          <p:cNvSpPr/>
          <p:nvPr/>
        </p:nvSpPr>
        <p:spPr>
          <a:xfrm>
            <a:off x="1370900" y="709170"/>
            <a:ext cx="2409300" cy="853112"/>
          </a:xfrm>
          <a:prstGeom prst="roundRect">
            <a:avLst>
              <a:gd name="adj" fmla="val 50000"/>
            </a:avLst>
          </a:prstGeom>
          <a:solidFill>
            <a:srgbClr val="EF6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19" name="Google Shape;819;p36"/>
          <p:cNvGrpSpPr/>
          <p:nvPr/>
        </p:nvGrpSpPr>
        <p:grpSpPr>
          <a:xfrm flipH="1">
            <a:off x="4572047" y="534811"/>
            <a:ext cx="3962817" cy="4073563"/>
            <a:chOff x="3740000" y="2150825"/>
            <a:chExt cx="943775" cy="970150"/>
          </a:xfrm>
        </p:grpSpPr>
        <p:grpSp>
          <p:nvGrpSpPr>
            <p:cNvPr id="820" name="Google Shape;820;p36"/>
            <p:cNvGrpSpPr/>
            <p:nvPr/>
          </p:nvGrpSpPr>
          <p:grpSpPr>
            <a:xfrm>
              <a:off x="4425525" y="2639375"/>
              <a:ext cx="229575" cy="481600"/>
              <a:chOff x="4425525" y="2639375"/>
              <a:chExt cx="229575" cy="481600"/>
            </a:xfrm>
          </p:grpSpPr>
          <p:sp>
            <p:nvSpPr>
              <p:cNvPr id="821" name="Google Shape;821;p36"/>
              <p:cNvSpPr/>
              <p:nvPr/>
            </p:nvSpPr>
            <p:spPr>
              <a:xfrm>
                <a:off x="4452675" y="2725850"/>
                <a:ext cx="78725" cy="394750"/>
              </a:xfrm>
              <a:custGeom>
                <a:avLst/>
                <a:gdLst/>
                <a:ahLst/>
                <a:cxnLst/>
                <a:rect l="l" t="t" r="r" b="b"/>
                <a:pathLst>
                  <a:path w="3149" h="15790" extrusionOk="0">
                    <a:moveTo>
                      <a:pt x="0" y="0"/>
                    </a:moveTo>
                    <a:lnTo>
                      <a:pt x="0" y="3707"/>
                    </a:lnTo>
                    <a:lnTo>
                      <a:pt x="3056" y="7895"/>
                    </a:lnTo>
                    <a:lnTo>
                      <a:pt x="3056" y="15789"/>
                    </a:lnTo>
                    <a:lnTo>
                      <a:pt x="3149" y="15789"/>
                    </a:lnTo>
                    <a:lnTo>
                      <a:pt x="3149" y="7848"/>
                    </a:lnTo>
                    <a:lnTo>
                      <a:pt x="78" y="3676"/>
                    </a:lnTo>
                    <a:lnTo>
                      <a:pt x="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2" name="Google Shape;822;p36"/>
              <p:cNvSpPr/>
              <p:nvPr/>
            </p:nvSpPr>
            <p:spPr>
              <a:xfrm>
                <a:off x="4445300" y="2711500"/>
                <a:ext cx="16300" cy="15925"/>
              </a:xfrm>
              <a:custGeom>
                <a:avLst/>
                <a:gdLst/>
                <a:ahLst/>
                <a:cxnLst/>
                <a:rect l="l" t="t" r="r" b="b"/>
                <a:pathLst>
                  <a:path w="652" h="637" extrusionOk="0">
                    <a:moveTo>
                      <a:pt x="352" y="92"/>
                    </a:moveTo>
                    <a:cubicBezTo>
                      <a:pt x="477" y="92"/>
                      <a:pt x="559" y="196"/>
                      <a:pt x="559" y="326"/>
                    </a:cubicBezTo>
                    <a:cubicBezTo>
                      <a:pt x="559" y="466"/>
                      <a:pt x="450" y="559"/>
                      <a:pt x="326" y="559"/>
                    </a:cubicBezTo>
                    <a:cubicBezTo>
                      <a:pt x="187" y="559"/>
                      <a:pt x="94" y="450"/>
                      <a:pt x="94" y="326"/>
                    </a:cubicBezTo>
                    <a:cubicBezTo>
                      <a:pt x="94" y="187"/>
                      <a:pt x="218" y="94"/>
                      <a:pt x="326" y="94"/>
                    </a:cubicBezTo>
                    <a:cubicBezTo>
                      <a:pt x="335" y="93"/>
                      <a:pt x="344" y="92"/>
                      <a:pt x="352" y="92"/>
                    </a:cubicBezTo>
                    <a:close/>
                    <a:moveTo>
                      <a:pt x="311" y="1"/>
                    </a:moveTo>
                    <a:cubicBezTo>
                      <a:pt x="140" y="1"/>
                      <a:pt x="0" y="156"/>
                      <a:pt x="0" y="326"/>
                    </a:cubicBezTo>
                    <a:cubicBezTo>
                      <a:pt x="0" y="497"/>
                      <a:pt x="156" y="637"/>
                      <a:pt x="326" y="637"/>
                    </a:cubicBezTo>
                    <a:cubicBezTo>
                      <a:pt x="497" y="637"/>
                      <a:pt x="652" y="481"/>
                      <a:pt x="636" y="311"/>
                    </a:cubicBezTo>
                    <a:cubicBezTo>
                      <a:pt x="636" y="140"/>
                      <a:pt x="481" y="1"/>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3" name="Google Shape;823;p36"/>
              <p:cNvSpPr/>
              <p:nvPr/>
            </p:nvSpPr>
            <p:spPr>
              <a:xfrm>
                <a:off x="4432500" y="2779750"/>
                <a:ext cx="79125" cy="340850"/>
              </a:xfrm>
              <a:custGeom>
                <a:avLst/>
                <a:gdLst/>
                <a:ahLst/>
                <a:cxnLst/>
                <a:rect l="l" t="t" r="r" b="b"/>
                <a:pathLst>
                  <a:path w="3165" h="13634" extrusionOk="0">
                    <a:moveTo>
                      <a:pt x="1" y="0"/>
                    </a:moveTo>
                    <a:lnTo>
                      <a:pt x="1" y="2063"/>
                    </a:lnTo>
                    <a:lnTo>
                      <a:pt x="3072" y="6251"/>
                    </a:lnTo>
                    <a:lnTo>
                      <a:pt x="3072" y="13633"/>
                    </a:lnTo>
                    <a:lnTo>
                      <a:pt x="3165" y="13633"/>
                    </a:lnTo>
                    <a:lnTo>
                      <a:pt x="3165" y="6220"/>
                    </a:lnTo>
                    <a:lnTo>
                      <a:pt x="109" y="2017"/>
                    </a:lnTo>
                    <a:lnTo>
                      <a:pt x="1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4" name="Google Shape;824;p36"/>
              <p:cNvSpPr/>
              <p:nvPr/>
            </p:nvSpPr>
            <p:spPr>
              <a:xfrm>
                <a:off x="4425525" y="2765400"/>
                <a:ext cx="16300" cy="15925"/>
              </a:xfrm>
              <a:custGeom>
                <a:avLst/>
                <a:gdLst/>
                <a:ahLst/>
                <a:cxnLst/>
                <a:rect l="l" t="t" r="r" b="b"/>
                <a:pathLst>
                  <a:path w="652" h="637" extrusionOk="0">
                    <a:moveTo>
                      <a:pt x="326" y="63"/>
                    </a:moveTo>
                    <a:cubicBezTo>
                      <a:pt x="466" y="63"/>
                      <a:pt x="559" y="187"/>
                      <a:pt x="559" y="311"/>
                    </a:cubicBezTo>
                    <a:cubicBezTo>
                      <a:pt x="559" y="435"/>
                      <a:pt x="435" y="543"/>
                      <a:pt x="326" y="543"/>
                    </a:cubicBezTo>
                    <a:cubicBezTo>
                      <a:pt x="187" y="543"/>
                      <a:pt x="94" y="419"/>
                      <a:pt x="94" y="311"/>
                    </a:cubicBezTo>
                    <a:cubicBezTo>
                      <a:pt x="94" y="171"/>
                      <a:pt x="202" y="63"/>
                      <a:pt x="326" y="63"/>
                    </a:cubicBezTo>
                    <a:close/>
                    <a:moveTo>
                      <a:pt x="311" y="0"/>
                    </a:moveTo>
                    <a:cubicBezTo>
                      <a:pt x="125" y="0"/>
                      <a:pt x="0" y="156"/>
                      <a:pt x="0" y="326"/>
                    </a:cubicBezTo>
                    <a:cubicBezTo>
                      <a:pt x="0" y="497"/>
                      <a:pt x="156" y="636"/>
                      <a:pt x="326" y="636"/>
                    </a:cubicBezTo>
                    <a:cubicBezTo>
                      <a:pt x="497" y="636"/>
                      <a:pt x="652" y="481"/>
                      <a:pt x="636" y="311"/>
                    </a:cubicBezTo>
                    <a:cubicBezTo>
                      <a:pt x="636" y="125"/>
                      <a:pt x="481"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5" name="Google Shape;825;p36"/>
              <p:cNvSpPr/>
              <p:nvPr/>
            </p:nvSpPr>
            <p:spPr>
              <a:xfrm>
                <a:off x="4548050" y="2805725"/>
                <a:ext cx="2350" cy="315250"/>
              </a:xfrm>
              <a:custGeom>
                <a:avLst/>
                <a:gdLst/>
                <a:ahLst/>
                <a:cxnLst/>
                <a:rect l="l" t="t" r="r" b="b"/>
                <a:pathLst>
                  <a:path w="94" h="12610" extrusionOk="0">
                    <a:moveTo>
                      <a:pt x="1" y="0"/>
                    </a:moveTo>
                    <a:lnTo>
                      <a:pt x="1" y="12610"/>
                    </a:lnTo>
                    <a:lnTo>
                      <a:pt x="94" y="12610"/>
                    </a:lnTo>
                    <a:lnTo>
                      <a:pt x="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6" name="Google Shape;826;p36"/>
              <p:cNvSpPr/>
              <p:nvPr/>
            </p:nvSpPr>
            <p:spPr>
              <a:xfrm>
                <a:off x="4541850" y="2791375"/>
                <a:ext cx="15525" cy="1552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7" name="Google Shape;827;p36"/>
              <p:cNvSpPr/>
              <p:nvPr/>
            </p:nvSpPr>
            <p:spPr>
              <a:xfrm>
                <a:off x="4566275" y="2654125"/>
                <a:ext cx="55075" cy="464925"/>
              </a:xfrm>
              <a:custGeom>
                <a:avLst/>
                <a:gdLst/>
                <a:ahLst/>
                <a:cxnLst/>
                <a:rect l="l" t="t" r="r" b="b"/>
                <a:pathLst>
                  <a:path w="2203" h="18597" extrusionOk="0">
                    <a:moveTo>
                      <a:pt x="2094" y="0"/>
                    </a:moveTo>
                    <a:lnTo>
                      <a:pt x="2094" y="8096"/>
                    </a:lnTo>
                    <a:lnTo>
                      <a:pt x="0" y="12005"/>
                    </a:lnTo>
                    <a:lnTo>
                      <a:pt x="0" y="18596"/>
                    </a:lnTo>
                    <a:lnTo>
                      <a:pt x="109" y="18596"/>
                    </a:lnTo>
                    <a:lnTo>
                      <a:pt x="109" y="12051"/>
                    </a:lnTo>
                    <a:lnTo>
                      <a:pt x="2203" y="8112"/>
                    </a:lnTo>
                    <a:lnTo>
                      <a:pt x="22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8" name="Google Shape;828;p36"/>
              <p:cNvSpPr/>
              <p:nvPr/>
            </p:nvSpPr>
            <p:spPr>
              <a:xfrm>
                <a:off x="4611650" y="2639375"/>
                <a:ext cx="16300" cy="16325"/>
              </a:xfrm>
              <a:custGeom>
                <a:avLst/>
                <a:gdLst/>
                <a:ahLst/>
                <a:cxnLst/>
                <a:rect l="l" t="t" r="r" b="b"/>
                <a:pathLst>
                  <a:path w="652" h="653" extrusionOk="0">
                    <a:moveTo>
                      <a:pt x="326" y="109"/>
                    </a:moveTo>
                    <a:cubicBezTo>
                      <a:pt x="465" y="109"/>
                      <a:pt x="558" y="202"/>
                      <a:pt x="558" y="342"/>
                    </a:cubicBezTo>
                    <a:cubicBezTo>
                      <a:pt x="558" y="482"/>
                      <a:pt x="465" y="575"/>
                      <a:pt x="326" y="575"/>
                    </a:cubicBezTo>
                    <a:cubicBezTo>
                      <a:pt x="186" y="575"/>
                      <a:pt x="93" y="466"/>
                      <a:pt x="93" y="342"/>
                    </a:cubicBezTo>
                    <a:cubicBezTo>
                      <a:pt x="93" y="202"/>
                      <a:pt x="202" y="109"/>
                      <a:pt x="326" y="109"/>
                    </a:cubicBezTo>
                    <a:close/>
                    <a:moveTo>
                      <a:pt x="326" y="1"/>
                    </a:moveTo>
                    <a:cubicBezTo>
                      <a:pt x="124" y="1"/>
                      <a:pt x="0" y="156"/>
                      <a:pt x="0" y="327"/>
                    </a:cubicBezTo>
                    <a:cubicBezTo>
                      <a:pt x="0" y="513"/>
                      <a:pt x="155" y="652"/>
                      <a:pt x="326" y="652"/>
                    </a:cubicBezTo>
                    <a:cubicBezTo>
                      <a:pt x="496" y="652"/>
                      <a:pt x="651" y="513"/>
                      <a:pt x="651" y="327"/>
                    </a:cubicBezTo>
                    <a:cubicBezTo>
                      <a:pt x="651" y="125"/>
                      <a:pt x="496" y="1"/>
                      <a:pt x="3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9" name="Google Shape;829;p36"/>
              <p:cNvSpPr/>
              <p:nvPr/>
            </p:nvSpPr>
            <p:spPr>
              <a:xfrm>
                <a:off x="4584875" y="2740575"/>
                <a:ext cx="63625" cy="378850"/>
              </a:xfrm>
              <a:custGeom>
                <a:avLst/>
                <a:gdLst/>
                <a:ahLst/>
                <a:cxnLst/>
                <a:rect l="l" t="t" r="r" b="b"/>
                <a:pathLst>
                  <a:path w="2545" h="15154" extrusionOk="0">
                    <a:moveTo>
                      <a:pt x="2467" y="1"/>
                    </a:moveTo>
                    <a:lnTo>
                      <a:pt x="2467" y="4638"/>
                    </a:lnTo>
                    <a:lnTo>
                      <a:pt x="1" y="8950"/>
                    </a:lnTo>
                    <a:lnTo>
                      <a:pt x="1" y="8981"/>
                    </a:lnTo>
                    <a:lnTo>
                      <a:pt x="1" y="15154"/>
                    </a:lnTo>
                    <a:lnTo>
                      <a:pt x="94" y="15154"/>
                    </a:lnTo>
                    <a:lnTo>
                      <a:pt x="94" y="8996"/>
                    </a:lnTo>
                    <a:lnTo>
                      <a:pt x="2544" y="4669"/>
                    </a:lnTo>
                    <a:lnTo>
                      <a:pt x="2544" y="4654"/>
                    </a:lnTo>
                    <a:lnTo>
                      <a:pt x="25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0" name="Google Shape;830;p36"/>
              <p:cNvSpPr/>
              <p:nvPr/>
            </p:nvSpPr>
            <p:spPr>
              <a:xfrm>
                <a:off x="4639550" y="2725850"/>
                <a:ext cx="15550" cy="15525"/>
              </a:xfrm>
              <a:custGeom>
                <a:avLst/>
                <a:gdLst/>
                <a:ahLst/>
                <a:cxnLst/>
                <a:rect l="l" t="t" r="r" b="b"/>
                <a:pathLst>
                  <a:path w="622" h="621" extrusionOk="0">
                    <a:moveTo>
                      <a:pt x="311" y="78"/>
                    </a:moveTo>
                    <a:cubicBezTo>
                      <a:pt x="435" y="78"/>
                      <a:pt x="544" y="187"/>
                      <a:pt x="544" y="311"/>
                    </a:cubicBezTo>
                    <a:cubicBezTo>
                      <a:pt x="544" y="450"/>
                      <a:pt x="435" y="543"/>
                      <a:pt x="311" y="543"/>
                    </a:cubicBezTo>
                    <a:cubicBezTo>
                      <a:pt x="171" y="543"/>
                      <a:pt x="78" y="450"/>
                      <a:pt x="78" y="311"/>
                    </a:cubicBezTo>
                    <a:cubicBezTo>
                      <a:pt x="78" y="187"/>
                      <a:pt x="202" y="78"/>
                      <a:pt x="311" y="78"/>
                    </a:cubicBezTo>
                    <a:close/>
                    <a:moveTo>
                      <a:pt x="311" y="0"/>
                    </a:moveTo>
                    <a:cubicBezTo>
                      <a:pt x="140" y="0"/>
                      <a:pt x="1" y="140"/>
                      <a:pt x="1" y="311"/>
                    </a:cubicBezTo>
                    <a:cubicBezTo>
                      <a:pt x="1" y="481"/>
                      <a:pt x="140" y="621"/>
                      <a:pt x="311" y="621"/>
                    </a:cubicBezTo>
                    <a:cubicBezTo>
                      <a:pt x="482" y="621"/>
                      <a:pt x="621" y="481"/>
                      <a:pt x="621" y="311"/>
                    </a:cubicBezTo>
                    <a:cubicBezTo>
                      <a:pt x="621" y="140"/>
                      <a:pt x="482" y="0"/>
                      <a:pt x="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31" name="Google Shape;831;p36"/>
            <p:cNvSpPr/>
            <p:nvPr/>
          </p:nvSpPr>
          <p:spPr>
            <a:xfrm>
              <a:off x="3892375" y="2521125"/>
              <a:ext cx="78750" cy="599475"/>
            </a:xfrm>
            <a:custGeom>
              <a:avLst/>
              <a:gdLst/>
              <a:ahLst/>
              <a:cxnLst/>
              <a:rect l="l" t="t" r="r" b="b"/>
              <a:pathLst>
                <a:path w="3150" h="23979" extrusionOk="0">
                  <a:moveTo>
                    <a:pt x="3056" y="0"/>
                  </a:moveTo>
                  <a:lnTo>
                    <a:pt x="3056" y="3661"/>
                  </a:lnTo>
                  <a:lnTo>
                    <a:pt x="1" y="7848"/>
                  </a:lnTo>
                  <a:lnTo>
                    <a:pt x="1" y="23978"/>
                  </a:lnTo>
                  <a:lnTo>
                    <a:pt x="63" y="23978"/>
                  </a:lnTo>
                  <a:lnTo>
                    <a:pt x="63" y="7879"/>
                  </a:lnTo>
                  <a:lnTo>
                    <a:pt x="3149" y="3692"/>
                  </a:lnTo>
                  <a:lnTo>
                    <a:pt x="31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2" name="Google Shape;832;p36"/>
            <p:cNvSpPr/>
            <p:nvPr/>
          </p:nvSpPr>
          <p:spPr>
            <a:xfrm>
              <a:off x="3961800" y="2506000"/>
              <a:ext cx="16300" cy="15925"/>
            </a:xfrm>
            <a:custGeom>
              <a:avLst/>
              <a:gdLst/>
              <a:ahLst/>
              <a:cxnLst/>
              <a:rect l="l" t="t" r="r" b="b"/>
              <a:pathLst>
                <a:path w="652" h="637" extrusionOk="0">
                  <a:moveTo>
                    <a:pt x="341" y="94"/>
                  </a:moveTo>
                  <a:cubicBezTo>
                    <a:pt x="450" y="94"/>
                    <a:pt x="558" y="187"/>
                    <a:pt x="574" y="326"/>
                  </a:cubicBezTo>
                  <a:cubicBezTo>
                    <a:pt x="574" y="466"/>
                    <a:pt x="450" y="559"/>
                    <a:pt x="341" y="559"/>
                  </a:cubicBezTo>
                  <a:cubicBezTo>
                    <a:pt x="202" y="559"/>
                    <a:pt x="109" y="450"/>
                    <a:pt x="109" y="326"/>
                  </a:cubicBezTo>
                  <a:cubicBezTo>
                    <a:pt x="109" y="187"/>
                    <a:pt x="217" y="94"/>
                    <a:pt x="341" y="94"/>
                  </a:cubicBezTo>
                  <a:close/>
                  <a:moveTo>
                    <a:pt x="326" y="1"/>
                  </a:moveTo>
                  <a:cubicBezTo>
                    <a:pt x="140" y="1"/>
                    <a:pt x="0" y="156"/>
                    <a:pt x="0" y="326"/>
                  </a:cubicBezTo>
                  <a:cubicBezTo>
                    <a:pt x="0" y="497"/>
                    <a:pt x="171" y="636"/>
                    <a:pt x="341" y="636"/>
                  </a:cubicBezTo>
                  <a:cubicBezTo>
                    <a:pt x="512" y="636"/>
                    <a:pt x="651" y="497"/>
                    <a:pt x="651" y="311"/>
                  </a:cubicBezTo>
                  <a:cubicBezTo>
                    <a:pt x="651" y="140"/>
                    <a:pt x="496"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3" name="Google Shape;833;p36"/>
            <p:cNvSpPr/>
            <p:nvPr/>
          </p:nvSpPr>
          <p:spPr>
            <a:xfrm>
              <a:off x="3912150" y="2574625"/>
              <a:ext cx="78750" cy="545975"/>
            </a:xfrm>
            <a:custGeom>
              <a:avLst/>
              <a:gdLst/>
              <a:ahLst/>
              <a:cxnLst/>
              <a:rect l="l" t="t" r="r" b="b"/>
              <a:pathLst>
                <a:path w="3150" h="21839" extrusionOk="0">
                  <a:moveTo>
                    <a:pt x="3056" y="1"/>
                  </a:moveTo>
                  <a:lnTo>
                    <a:pt x="3056" y="2017"/>
                  </a:lnTo>
                  <a:lnTo>
                    <a:pt x="1" y="6205"/>
                  </a:lnTo>
                  <a:lnTo>
                    <a:pt x="1" y="21838"/>
                  </a:lnTo>
                  <a:lnTo>
                    <a:pt x="78" y="21838"/>
                  </a:lnTo>
                  <a:lnTo>
                    <a:pt x="78" y="6251"/>
                  </a:lnTo>
                  <a:lnTo>
                    <a:pt x="3149" y="2064"/>
                  </a:lnTo>
                  <a:lnTo>
                    <a:pt x="31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4" name="Google Shape;834;p36"/>
            <p:cNvSpPr/>
            <p:nvPr/>
          </p:nvSpPr>
          <p:spPr>
            <a:xfrm>
              <a:off x="3981175" y="2559900"/>
              <a:ext cx="16700" cy="15925"/>
            </a:xfrm>
            <a:custGeom>
              <a:avLst/>
              <a:gdLst/>
              <a:ahLst/>
              <a:cxnLst/>
              <a:rect l="l" t="t" r="r" b="b"/>
              <a:pathLst>
                <a:path w="668" h="637" extrusionOk="0">
                  <a:moveTo>
                    <a:pt x="342" y="93"/>
                  </a:moveTo>
                  <a:cubicBezTo>
                    <a:pt x="481" y="93"/>
                    <a:pt x="574" y="187"/>
                    <a:pt x="574" y="326"/>
                  </a:cubicBezTo>
                  <a:cubicBezTo>
                    <a:pt x="574" y="466"/>
                    <a:pt x="450" y="559"/>
                    <a:pt x="342" y="559"/>
                  </a:cubicBezTo>
                  <a:cubicBezTo>
                    <a:pt x="202" y="559"/>
                    <a:pt x="109" y="435"/>
                    <a:pt x="109" y="326"/>
                  </a:cubicBezTo>
                  <a:cubicBezTo>
                    <a:pt x="109" y="187"/>
                    <a:pt x="218" y="93"/>
                    <a:pt x="342" y="93"/>
                  </a:cubicBezTo>
                  <a:close/>
                  <a:moveTo>
                    <a:pt x="326" y="0"/>
                  </a:moveTo>
                  <a:cubicBezTo>
                    <a:pt x="140" y="0"/>
                    <a:pt x="0" y="155"/>
                    <a:pt x="0" y="326"/>
                  </a:cubicBezTo>
                  <a:cubicBezTo>
                    <a:pt x="0" y="497"/>
                    <a:pt x="171" y="636"/>
                    <a:pt x="342" y="636"/>
                  </a:cubicBezTo>
                  <a:cubicBezTo>
                    <a:pt x="512" y="636"/>
                    <a:pt x="667" y="497"/>
                    <a:pt x="652" y="311"/>
                  </a:cubicBezTo>
                  <a:cubicBezTo>
                    <a:pt x="652" y="124"/>
                    <a:pt x="497" y="0"/>
                    <a:pt x="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5" name="Google Shape;835;p36"/>
            <p:cNvSpPr/>
            <p:nvPr/>
          </p:nvSpPr>
          <p:spPr>
            <a:xfrm>
              <a:off x="3873000" y="2498250"/>
              <a:ext cx="2350" cy="622725"/>
            </a:xfrm>
            <a:custGeom>
              <a:avLst/>
              <a:gdLst/>
              <a:ahLst/>
              <a:cxnLst/>
              <a:rect l="l" t="t" r="r" b="b"/>
              <a:pathLst>
                <a:path w="94" h="24909" extrusionOk="0">
                  <a:moveTo>
                    <a:pt x="0" y="0"/>
                  </a:moveTo>
                  <a:lnTo>
                    <a:pt x="0" y="24909"/>
                  </a:lnTo>
                  <a:lnTo>
                    <a:pt x="93" y="24909"/>
                  </a:ln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6" name="Google Shape;836;p36"/>
            <p:cNvSpPr/>
            <p:nvPr/>
          </p:nvSpPr>
          <p:spPr>
            <a:xfrm>
              <a:off x="3866025" y="2482725"/>
              <a:ext cx="16700" cy="16325"/>
            </a:xfrm>
            <a:custGeom>
              <a:avLst/>
              <a:gdLst/>
              <a:ahLst/>
              <a:cxnLst/>
              <a:rect l="l" t="t" r="r" b="b"/>
              <a:pathLst>
                <a:path w="668" h="653" extrusionOk="0">
                  <a:moveTo>
                    <a:pt x="326" y="110"/>
                  </a:moveTo>
                  <a:cubicBezTo>
                    <a:pt x="450" y="110"/>
                    <a:pt x="558" y="218"/>
                    <a:pt x="558" y="342"/>
                  </a:cubicBezTo>
                  <a:cubicBezTo>
                    <a:pt x="558" y="482"/>
                    <a:pt x="450" y="575"/>
                    <a:pt x="326" y="575"/>
                  </a:cubicBezTo>
                  <a:cubicBezTo>
                    <a:pt x="202" y="575"/>
                    <a:pt x="93" y="466"/>
                    <a:pt x="93" y="342"/>
                  </a:cubicBezTo>
                  <a:cubicBezTo>
                    <a:pt x="93" y="218"/>
                    <a:pt x="217" y="110"/>
                    <a:pt x="326" y="110"/>
                  </a:cubicBezTo>
                  <a:close/>
                  <a:moveTo>
                    <a:pt x="326" y="1"/>
                  </a:moveTo>
                  <a:cubicBezTo>
                    <a:pt x="140" y="1"/>
                    <a:pt x="0" y="156"/>
                    <a:pt x="0" y="327"/>
                  </a:cubicBezTo>
                  <a:cubicBezTo>
                    <a:pt x="0" y="528"/>
                    <a:pt x="155" y="652"/>
                    <a:pt x="326" y="652"/>
                  </a:cubicBezTo>
                  <a:cubicBezTo>
                    <a:pt x="512" y="652"/>
                    <a:pt x="636" y="528"/>
                    <a:pt x="667" y="327"/>
                  </a:cubicBezTo>
                  <a:cubicBezTo>
                    <a:pt x="667" y="141"/>
                    <a:pt x="512"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7" name="Google Shape;837;p36"/>
            <p:cNvSpPr/>
            <p:nvPr/>
          </p:nvSpPr>
          <p:spPr>
            <a:xfrm>
              <a:off x="3802425" y="2423425"/>
              <a:ext cx="54300" cy="695625"/>
            </a:xfrm>
            <a:custGeom>
              <a:avLst/>
              <a:gdLst/>
              <a:ahLst/>
              <a:cxnLst/>
              <a:rect l="l" t="t" r="r" b="b"/>
              <a:pathLst>
                <a:path w="2172" h="27825" extrusionOk="0">
                  <a:moveTo>
                    <a:pt x="1" y="0"/>
                  </a:moveTo>
                  <a:lnTo>
                    <a:pt x="1" y="9120"/>
                  </a:lnTo>
                  <a:lnTo>
                    <a:pt x="2094" y="13059"/>
                  </a:lnTo>
                  <a:lnTo>
                    <a:pt x="2094" y="27824"/>
                  </a:lnTo>
                  <a:lnTo>
                    <a:pt x="2172" y="27824"/>
                  </a:lnTo>
                  <a:lnTo>
                    <a:pt x="2172" y="13028"/>
                  </a:lnTo>
                  <a:lnTo>
                    <a:pt x="109" y="9104"/>
                  </a:lnTo>
                  <a:lnTo>
                    <a:pt x="1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8" name="Google Shape;838;p36"/>
            <p:cNvSpPr/>
            <p:nvPr/>
          </p:nvSpPr>
          <p:spPr>
            <a:xfrm>
              <a:off x="3795825" y="2409075"/>
              <a:ext cx="15925" cy="15925"/>
            </a:xfrm>
            <a:custGeom>
              <a:avLst/>
              <a:gdLst/>
              <a:ahLst/>
              <a:cxnLst/>
              <a:rect l="l" t="t" r="r" b="b"/>
              <a:pathLst>
                <a:path w="637" h="637" extrusionOk="0">
                  <a:moveTo>
                    <a:pt x="311" y="93"/>
                  </a:moveTo>
                  <a:cubicBezTo>
                    <a:pt x="435" y="93"/>
                    <a:pt x="544" y="186"/>
                    <a:pt x="544" y="326"/>
                  </a:cubicBezTo>
                  <a:cubicBezTo>
                    <a:pt x="544" y="465"/>
                    <a:pt x="420" y="559"/>
                    <a:pt x="311" y="559"/>
                  </a:cubicBezTo>
                  <a:cubicBezTo>
                    <a:pt x="172" y="559"/>
                    <a:pt x="78" y="450"/>
                    <a:pt x="78" y="326"/>
                  </a:cubicBezTo>
                  <a:cubicBezTo>
                    <a:pt x="78" y="186"/>
                    <a:pt x="187" y="93"/>
                    <a:pt x="311" y="93"/>
                  </a:cubicBezTo>
                  <a:close/>
                  <a:moveTo>
                    <a:pt x="327" y="0"/>
                  </a:moveTo>
                  <a:cubicBezTo>
                    <a:pt x="140" y="0"/>
                    <a:pt x="1" y="109"/>
                    <a:pt x="1" y="310"/>
                  </a:cubicBezTo>
                  <a:cubicBezTo>
                    <a:pt x="1" y="496"/>
                    <a:pt x="140" y="636"/>
                    <a:pt x="311" y="636"/>
                  </a:cubicBezTo>
                  <a:cubicBezTo>
                    <a:pt x="497" y="636"/>
                    <a:pt x="637" y="481"/>
                    <a:pt x="637" y="326"/>
                  </a:cubicBezTo>
                  <a:cubicBezTo>
                    <a:pt x="637" y="140"/>
                    <a:pt x="497" y="0"/>
                    <a:pt x="327"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9" name="Google Shape;839;p36"/>
            <p:cNvSpPr/>
            <p:nvPr/>
          </p:nvSpPr>
          <p:spPr>
            <a:xfrm>
              <a:off x="3774900" y="2509875"/>
              <a:ext cx="64000" cy="609550"/>
            </a:xfrm>
            <a:custGeom>
              <a:avLst/>
              <a:gdLst/>
              <a:ahLst/>
              <a:cxnLst/>
              <a:rect l="l" t="t" r="r" b="b"/>
              <a:pathLst>
                <a:path w="2560" h="24382" extrusionOk="0">
                  <a:moveTo>
                    <a:pt x="0" y="1"/>
                  </a:moveTo>
                  <a:lnTo>
                    <a:pt x="0" y="5677"/>
                  </a:lnTo>
                  <a:lnTo>
                    <a:pt x="2466" y="10020"/>
                  </a:lnTo>
                  <a:lnTo>
                    <a:pt x="2466" y="24382"/>
                  </a:lnTo>
                  <a:lnTo>
                    <a:pt x="2559" y="24382"/>
                  </a:lnTo>
                  <a:lnTo>
                    <a:pt x="2559" y="10004"/>
                  </a:lnTo>
                  <a:lnTo>
                    <a:pt x="93" y="5646"/>
                  </a:lnTo>
                  <a:lnTo>
                    <a:pt x="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0" name="Google Shape;840;p36"/>
            <p:cNvSpPr/>
            <p:nvPr/>
          </p:nvSpPr>
          <p:spPr>
            <a:xfrm>
              <a:off x="3767925" y="2494375"/>
              <a:ext cx="16700" cy="16300"/>
            </a:xfrm>
            <a:custGeom>
              <a:avLst/>
              <a:gdLst/>
              <a:ahLst/>
              <a:cxnLst/>
              <a:rect l="l" t="t" r="r" b="b"/>
              <a:pathLst>
                <a:path w="668" h="652" extrusionOk="0">
                  <a:moveTo>
                    <a:pt x="341" y="109"/>
                  </a:moveTo>
                  <a:cubicBezTo>
                    <a:pt x="450" y="109"/>
                    <a:pt x="559" y="217"/>
                    <a:pt x="574" y="341"/>
                  </a:cubicBezTo>
                  <a:cubicBezTo>
                    <a:pt x="574" y="481"/>
                    <a:pt x="481" y="574"/>
                    <a:pt x="341" y="574"/>
                  </a:cubicBezTo>
                  <a:cubicBezTo>
                    <a:pt x="202" y="574"/>
                    <a:pt x="109" y="466"/>
                    <a:pt x="109" y="341"/>
                  </a:cubicBezTo>
                  <a:cubicBezTo>
                    <a:pt x="109" y="217"/>
                    <a:pt x="217" y="109"/>
                    <a:pt x="341" y="109"/>
                  </a:cubicBezTo>
                  <a:close/>
                  <a:moveTo>
                    <a:pt x="341" y="0"/>
                  </a:moveTo>
                  <a:cubicBezTo>
                    <a:pt x="140" y="0"/>
                    <a:pt x="0" y="155"/>
                    <a:pt x="0" y="326"/>
                  </a:cubicBezTo>
                  <a:cubicBezTo>
                    <a:pt x="0" y="528"/>
                    <a:pt x="171" y="652"/>
                    <a:pt x="341" y="652"/>
                  </a:cubicBezTo>
                  <a:cubicBezTo>
                    <a:pt x="512" y="652"/>
                    <a:pt x="652" y="528"/>
                    <a:pt x="667" y="326"/>
                  </a:cubicBezTo>
                  <a:cubicBezTo>
                    <a:pt x="667" y="140"/>
                    <a:pt x="512" y="0"/>
                    <a:pt x="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1" name="Google Shape;841;p36"/>
            <p:cNvSpPr/>
            <p:nvPr/>
          </p:nvSpPr>
          <p:spPr>
            <a:xfrm>
              <a:off x="3767150" y="2266375"/>
              <a:ext cx="203975" cy="204375"/>
            </a:xfrm>
            <a:custGeom>
              <a:avLst/>
              <a:gdLst/>
              <a:ahLst/>
              <a:cxnLst/>
              <a:rect l="l" t="t" r="r" b="b"/>
              <a:pathLst>
                <a:path w="8159" h="8175" extrusionOk="0">
                  <a:moveTo>
                    <a:pt x="4095" y="2172"/>
                  </a:moveTo>
                  <a:cubicBezTo>
                    <a:pt x="5134" y="2172"/>
                    <a:pt x="5987" y="3025"/>
                    <a:pt x="5987" y="4080"/>
                  </a:cubicBezTo>
                  <a:cubicBezTo>
                    <a:pt x="5987" y="5119"/>
                    <a:pt x="5134" y="5972"/>
                    <a:pt x="4095" y="5972"/>
                  </a:cubicBezTo>
                  <a:cubicBezTo>
                    <a:pt x="3040" y="5972"/>
                    <a:pt x="2187" y="5119"/>
                    <a:pt x="2187" y="4080"/>
                  </a:cubicBezTo>
                  <a:cubicBezTo>
                    <a:pt x="2187" y="3025"/>
                    <a:pt x="3040" y="2172"/>
                    <a:pt x="4095" y="2172"/>
                  </a:cubicBezTo>
                  <a:close/>
                  <a:moveTo>
                    <a:pt x="4095" y="1660"/>
                  </a:moveTo>
                  <a:cubicBezTo>
                    <a:pt x="2761" y="1660"/>
                    <a:pt x="1675" y="2746"/>
                    <a:pt x="1675" y="4080"/>
                  </a:cubicBezTo>
                  <a:cubicBezTo>
                    <a:pt x="1675" y="5413"/>
                    <a:pt x="2761" y="6499"/>
                    <a:pt x="4095" y="6499"/>
                  </a:cubicBezTo>
                  <a:cubicBezTo>
                    <a:pt x="5429" y="6499"/>
                    <a:pt x="6514" y="5413"/>
                    <a:pt x="6514" y="4080"/>
                  </a:cubicBezTo>
                  <a:cubicBezTo>
                    <a:pt x="6499" y="2746"/>
                    <a:pt x="5429" y="1660"/>
                    <a:pt x="4095" y="1660"/>
                  </a:cubicBezTo>
                  <a:close/>
                  <a:moveTo>
                    <a:pt x="4095" y="1428"/>
                  </a:moveTo>
                  <a:cubicBezTo>
                    <a:pt x="5568" y="1428"/>
                    <a:pt x="6747" y="2606"/>
                    <a:pt x="6747" y="4080"/>
                  </a:cubicBezTo>
                  <a:cubicBezTo>
                    <a:pt x="6731" y="5538"/>
                    <a:pt x="5553" y="6732"/>
                    <a:pt x="4095" y="6732"/>
                  </a:cubicBezTo>
                  <a:cubicBezTo>
                    <a:pt x="2621" y="6732"/>
                    <a:pt x="1443" y="5553"/>
                    <a:pt x="1443" y="4080"/>
                  </a:cubicBezTo>
                  <a:cubicBezTo>
                    <a:pt x="1443" y="2606"/>
                    <a:pt x="2621" y="1428"/>
                    <a:pt x="4095" y="1428"/>
                  </a:cubicBezTo>
                  <a:close/>
                  <a:moveTo>
                    <a:pt x="4095" y="1"/>
                  </a:moveTo>
                  <a:cubicBezTo>
                    <a:pt x="1846" y="1"/>
                    <a:pt x="0" y="1831"/>
                    <a:pt x="0" y="4080"/>
                  </a:cubicBezTo>
                  <a:cubicBezTo>
                    <a:pt x="0" y="6329"/>
                    <a:pt x="1830" y="8174"/>
                    <a:pt x="4079" y="8174"/>
                  </a:cubicBezTo>
                  <a:cubicBezTo>
                    <a:pt x="6328" y="8174"/>
                    <a:pt x="8158" y="6344"/>
                    <a:pt x="8158" y="4095"/>
                  </a:cubicBezTo>
                  <a:cubicBezTo>
                    <a:pt x="8158" y="1831"/>
                    <a:pt x="6344" y="1"/>
                    <a:pt x="40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2" name="Google Shape;842;p36"/>
            <p:cNvSpPr/>
            <p:nvPr/>
          </p:nvSpPr>
          <p:spPr>
            <a:xfrm>
              <a:off x="3857875" y="2244675"/>
              <a:ext cx="23300" cy="23275"/>
            </a:xfrm>
            <a:custGeom>
              <a:avLst/>
              <a:gdLst/>
              <a:ahLst/>
              <a:cxnLst/>
              <a:rect l="l" t="t" r="r" b="b"/>
              <a:pathLst>
                <a:path w="932" h="931" extrusionOk="0">
                  <a:moveTo>
                    <a:pt x="93" y="0"/>
                  </a:moveTo>
                  <a:lnTo>
                    <a:pt x="0" y="931"/>
                  </a:lnTo>
                  <a:lnTo>
                    <a:pt x="931" y="931"/>
                  </a:lnTo>
                  <a:lnTo>
                    <a:pt x="8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3" name="Google Shape;843;p36"/>
            <p:cNvSpPr/>
            <p:nvPr/>
          </p:nvSpPr>
          <p:spPr>
            <a:xfrm>
              <a:off x="3799725" y="2256300"/>
              <a:ext cx="29875" cy="31050"/>
            </a:xfrm>
            <a:custGeom>
              <a:avLst/>
              <a:gdLst/>
              <a:ahLst/>
              <a:cxnLst/>
              <a:rect l="l" t="t" r="r" b="b"/>
              <a:pathLst>
                <a:path w="1195" h="1242" extrusionOk="0">
                  <a:moveTo>
                    <a:pt x="651" y="0"/>
                  </a:moveTo>
                  <a:lnTo>
                    <a:pt x="0" y="388"/>
                  </a:lnTo>
                  <a:lnTo>
                    <a:pt x="388" y="1241"/>
                  </a:lnTo>
                  <a:lnTo>
                    <a:pt x="1194" y="776"/>
                  </a:lnTo>
                  <a:lnTo>
                    <a:pt x="6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4" name="Google Shape;844;p36"/>
            <p:cNvSpPr/>
            <p:nvPr/>
          </p:nvSpPr>
          <p:spPr>
            <a:xfrm>
              <a:off x="3757825" y="2298175"/>
              <a:ext cx="30675" cy="29875"/>
            </a:xfrm>
            <a:custGeom>
              <a:avLst/>
              <a:gdLst/>
              <a:ahLst/>
              <a:cxnLst/>
              <a:rect l="l" t="t" r="r" b="b"/>
              <a:pathLst>
                <a:path w="1227" h="1195" extrusionOk="0">
                  <a:moveTo>
                    <a:pt x="373" y="0"/>
                  </a:moveTo>
                  <a:lnTo>
                    <a:pt x="1" y="652"/>
                  </a:lnTo>
                  <a:lnTo>
                    <a:pt x="761" y="1195"/>
                  </a:lnTo>
                  <a:lnTo>
                    <a:pt x="1226" y="388"/>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5" name="Google Shape;845;p36"/>
            <p:cNvSpPr/>
            <p:nvPr/>
          </p:nvSpPr>
          <p:spPr>
            <a:xfrm>
              <a:off x="3745825" y="2356325"/>
              <a:ext cx="23275" cy="23300"/>
            </a:xfrm>
            <a:custGeom>
              <a:avLst/>
              <a:gdLst/>
              <a:ahLst/>
              <a:cxnLst/>
              <a:rect l="l" t="t" r="r" b="b"/>
              <a:pathLst>
                <a:path w="931" h="932" extrusionOk="0">
                  <a:moveTo>
                    <a:pt x="931" y="1"/>
                  </a:moveTo>
                  <a:lnTo>
                    <a:pt x="0" y="94"/>
                  </a:lnTo>
                  <a:lnTo>
                    <a:pt x="0" y="854"/>
                  </a:lnTo>
                  <a:lnTo>
                    <a:pt x="931" y="931"/>
                  </a:lnTo>
                  <a:lnTo>
                    <a:pt x="9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6" name="Google Shape;846;p36"/>
            <p:cNvSpPr/>
            <p:nvPr/>
          </p:nvSpPr>
          <p:spPr>
            <a:xfrm>
              <a:off x="3757450" y="2407900"/>
              <a:ext cx="31050" cy="29875"/>
            </a:xfrm>
            <a:custGeom>
              <a:avLst/>
              <a:gdLst/>
              <a:ahLst/>
              <a:cxnLst/>
              <a:rect l="l" t="t" r="r" b="b"/>
              <a:pathLst>
                <a:path w="1242" h="1195" extrusionOk="0">
                  <a:moveTo>
                    <a:pt x="760" y="1"/>
                  </a:moveTo>
                  <a:lnTo>
                    <a:pt x="0" y="543"/>
                  </a:lnTo>
                  <a:lnTo>
                    <a:pt x="373" y="1195"/>
                  </a:lnTo>
                  <a:lnTo>
                    <a:pt x="1241" y="823"/>
                  </a:lnTo>
                  <a:lnTo>
                    <a:pt x="7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7" name="Google Shape;847;p36"/>
            <p:cNvSpPr/>
            <p:nvPr/>
          </p:nvSpPr>
          <p:spPr>
            <a:xfrm>
              <a:off x="3799325" y="2449400"/>
              <a:ext cx="29875" cy="30250"/>
            </a:xfrm>
            <a:custGeom>
              <a:avLst/>
              <a:gdLst/>
              <a:ahLst/>
              <a:cxnLst/>
              <a:rect l="l" t="t" r="r" b="b"/>
              <a:pathLst>
                <a:path w="1195" h="1210" extrusionOk="0">
                  <a:moveTo>
                    <a:pt x="388" y="0"/>
                  </a:moveTo>
                  <a:lnTo>
                    <a:pt x="0" y="853"/>
                  </a:lnTo>
                  <a:lnTo>
                    <a:pt x="652" y="1210"/>
                  </a:lnTo>
                  <a:lnTo>
                    <a:pt x="1195" y="465"/>
                  </a:lnTo>
                  <a:lnTo>
                    <a:pt x="3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8" name="Google Shape;848;p36"/>
            <p:cNvSpPr/>
            <p:nvPr/>
          </p:nvSpPr>
          <p:spPr>
            <a:xfrm>
              <a:off x="3857475" y="2468775"/>
              <a:ext cx="23300" cy="23300"/>
            </a:xfrm>
            <a:custGeom>
              <a:avLst/>
              <a:gdLst/>
              <a:ahLst/>
              <a:cxnLst/>
              <a:rect l="l" t="t" r="r" b="b"/>
              <a:pathLst>
                <a:path w="932" h="932" extrusionOk="0">
                  <a:moveTo>
                    <a:pt x="1" y="1"/>
                  </a:moveTo>
                  <a:lnTo>
                    <a:pt x="94" y="931"/>
                  </a:lnTo>
                  <a:lnTo>
                    <a:pt x="823" y="931"/>
                  </a:lnTo>
                  <a:lnTo>
                    <a:pt x="9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9" name="Google Shape;849;p36"/>
            <p:cNvSpPr/>
            <p:nvPr/>
          </p:nvSpPr>
          <p:spPr>
            <a:xfrm>
              <a:off x="3909050" y="2449400"/>
              <a:ext cx="29875" cy="31025"/>
            </a:xfrm>
            <a:custGeom>
              <a:avLst/>
              <a:gdLst/>
              <a:ahLst/>
              <a:cxnLst/>
              <a:rect l="l" t="t" r="r" b="b"/>
              <a:pathLst>
                <a:path w="1195" h="1241" extrusionOk="0">
                  <a:moveTo>
                    <a:pt x="807" y="0"/>
                  </a:moveTo>
                  <a:lnTo>
                    <a:pt x="1" y="465"/>
                  </a:lnTo>
                  <a:lnTo>
                    <a:pt x="544" y="1241"/>
                  </a:lnTo>
                  <a:lnTo>
                    <a:pt x="1195" y="853"/>
                  </a:lnTo>
                  <a:lnTo>
                    <a:pt x="8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0" name="Google Shape;850;p36"/>
            <p:cNvSpPr/>
            <p:nvPr/>
          </p:nvSpPr>
          <p:spPr>
            <a:xfrm>
              <a:off x="3949775" y="2408675"/>
              <a:ext cx="31025" cy="29875"/>
            </a:xfrm>
            <a:custGeom>
              <a:avLst/>
              <a:gdLst/>
              <a:ahLst/>
              <a:cxnLst/>
              <a:rect l="l" t="t" r="r" b="b"/>
              <a:pathLst>
                <a:path w="1241" h="1195" extrusionOk="0">
                  <a:moveTo>
                    <a:pt x="466" y="1"/>
                  </a:moveTo>
                  <a:lnTo>
                    <a:pt x="0" y="807"/>
                  </a:lnTo>
                  <a:lnTo>
                    <a:pt x="853" y="1195"/>
                  </a:lnTo>
                  <a:lnTo>
                    <a:pt x="1241" y="543"/>
                  </a:lnTo>
                  <a:lnTo>
                    <a:pt x="4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1" name="Google Shape;851;p36"/>
            <p:cNvSpPr/>
            <p:nvPr/>
          </p:nvSpPr>
          <p:spPr>
            <a:xfrm>
              <a:off x="3969150" y="2356725"/>
              <a:ext cx="24075" cy="23675"/>
            </a:xfrm>
            <a:custGeom>
              <a:avLst/>
              <a:gdLst/>
              <a:ahLst/>
              <a:cxnLst/>
              <a:rect l="l" t="t" r="r" b="b"/>
              <a:pathLst>
                <a:path w="963" h="947" extrusionOk="0">
                  <a:moveTo>
                    <a:pt x="1" y="0"/>
                  </a:moveTo>
                  <a:lnTo>
                    <a:pt x="1" y="946"/>
                  </a:lnTo>
                  <a:lnTo>
                    <a:pt x="962" y="853"/>
                  </a:lnTo>
                  <a:lnTo>
                    <a:pt x="962" y="93"/>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2" name="Google Shape;852;p36"/>
            <p:cNvSpPr/>
            <p:nvPr/>
          </p:nvSpPr>
          <p:spPr>
            <a:xfrm>
              <a:off x="3950550" y="2298550"/>
              <a:ext cx="30250" cy="29900"/>
            </a:xfrm>
            <a:custGeom>
              <a:avLst/>
              <a:gdLst/>
              <a:ahLst/>
              <a:cxnLst/>
              <a:rect l="l" t="t" r="r" b="b"/>
              <a:pathLst>
                <a:path w="1210" h="1196" extrusionOk="0">
                  <a:moveTo>
                    <a:pt x="838" y="1"/>
                  </a:moveTo>
                  <a:lnTo>
                    <a:pt x="0" y="389"/>
                  </a:lnTo>
                  <a:lnTo>
                    <a:pt x="450" y="1195"/>
                  </a:lnTo>
                  <a:lnTo>
                    <a:pt x="1210" y="652"/>
                  </a:lnTo>
                  <a:lnTo>
                    <a:pt x="8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3" name="Google Shape;853;p36"/>
            <p:cNvSpPr/>
            <p:nvPr/>
          </p:nvSpPr>
          <p:spPr>
            <a:xfrm>
              <a:off x="3909825" y="2256675"/>
              <a:ext cx="29500" cy="30675"/>
            </a:xfrm>
            <a:custGeom>
              <a:avLst/>
              <a:gdLst/>
              <a:ahLst/>
              <a:cxnLst/>
              <a:rect l="l" t="t" r="r" b="b"/>
              <a:pathLst>
                <a:path w="1180" h="1227" extrusionOk="0">
                  <a:moveTo>
                    <a:pt x="528" y="1"/>
                  </a:moveTo>
                  <a:lnTo>
                    <a:pt x="1" y="761"/>
                  </a:lnTo>
                  <a:lnTo>
                    <a:pt x="792" y="1226"/>
                  </a:lnTo>
                  <a:lnTo>
                    <a:pt x="1179" y="373"/>
                  </a:lnTo>
                  <a:lnTo>
                    <a:pt x="5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4" name="Google Shape;854;p36"/>
            <p:cNvSpPr/>
            <p:nvPr/>
          </p:nvSpPr>
          <p:spPr>
            <a:xfrm>
              <a:off x="3836550" y="2335000"/>
              <a:ext cx="65950" cy="66725"/>
            </a:xfrm>
            <a:custGeom>
              <a:avLst/>
              <a:gdLst/>
              <a:ahLst/>
              <a:cxnLst/>
              <a:rect l="l" t="t" r="r" b="b"/>
              <a:pathLst>
                <a:path w="2638" h="2669" extrusionOk="0">
                  <a:moveTo>
                    <a:pt x="1303" y="900"/>
                  </a:moveTo>
                  <a:cubicBezTo>
                    <a:pt x="1536" y="900"/>
                    <a:pt x="1737" y="1087"/>
                    <a:pt x="1737" y="1335"/>
                  </a:cubicBezTo>
                  <a:cubicBezTo>
                    <a:pt x="1737" y="1567"/>
                    <a:pt x="1567" y="1784"/>
                    <a:pt x="1319" y="1784"/>
                  </a:cubicBezTo>
                  <a:cubicBezTo>
                    <a:pt x="1086" y="1784"/>
                    <a:pt x="884" y="1583"/>
                    <a:pt x="869" y="1350"/>
                  </a:cubicBezTo>
                  <a:cubicBezTo>
                    <a:pt x="869" y="1118"/>
                    <a:pt x="1040" y="900"/>
                    <a:pt x="1303" y="900"/>
                  </a:cubicBezTo>
                  <a:close/>
                  <a:moveTo>
                    <a:pt x="1644" y="1"/>
                  </a:moveTo>
                  <a:lnTo>
                    <a:pt x="326" y="389"/>
                  </a:lnTo>
                  <a:lnTo>
                    <a:pt x="0" y="1722"/>
                  </a:lnTo>
                  <a:lnTo>
                    <a:pt x="993" y="2668"/>
                  </a:lnTo>
                  <a:lnTo>
                    <a:pt x="2296" y="2281"/>
                  </a:lnTo>
                  <a:lnTo>
                    <a:pt x="2637" y="947"/>
                  </a:lnTo>
                  <a:lnTo>
                    <a:pt x="16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5" name="Google Shape;855;p36"/>
            <p:cNvSpPr/>
            <p:nvPr/>
          </p:nvSpPr>
          <p:spPr>
            <a:xfrm>
              <a:off x="4545725" y="2528075"/>
              <a:ext cx="120225" cy="118350"/>
            </a:xfrm>
            <a:custGeom>
              <a:avLst/>
              <a:gdLst/>
              <a:ahLst/>
              <a:cxnLst/>
              <a:rect l="l" t="t" r="r" b="b"/>
              <a:pathLst>
                <a:path w="4809" h="4734" extrusionOk="0">
                  <a:moveTo>
                    <a:pt x="2386" y="839"/>
                  </a:moveTo>
                  <a:cubicBezTo>
                    <a:pt x="3226" y="839"/>
                    <a:pt x="3909" y="1515"/>
                    <a:pt x="3955" y="2328"/>
                  </a:cubicBezTo>
                  <a:cubicBezTo>
                    <a:pt x="3986" y="3181"/>
                    <a:pt x="3304" y="3879"/>
                    <a:pt x="2451" y="3926"/>
                  </a:cubicBezTo>
                  <a:cubicBezTo>
                    <a:pt x="2441" y="3926"/>
                    <a:pt x="2432" y="3926"/>
                    <a:pt x="2422" y="3926"/>
                  </a:cubicBezTo>
                  <a:cubicBezTo>
                    <a:pt x="1582" y="3926"/>
                    <a:pt x="900" y="3249"/>
                    <a:pt x="869" y="2437"/>
                  </a:cubicBezTo>
                  <a:cubicBezTo>
                    <a:pt x="838" y="1584"/>
                    <a:pt x="1520" y="886"/>
                    <a:pt x="2358" y="839"/>
                  </a:cubicBezTo>
                  <a:cubicBezTo>
                    <a:pt x="2367" y="839"/>
                    <a:pt x="2377" y="839"/>
                    <a:pt x="2386" y="839"/>
                  </a:cubicBezTo>
                  <a:close/>
                  <a:moveTo>
                    <a:pt x="2401" y="1"/>
                  </a:moveTo>
                  <a:cubicBezTo>
                    <a:pt x="2381" y="1"/>
                    <a:pt x="2362" y="1"/>
                    <a:pt x="2342" y="2"/>
                  </a:cubicBezTo>
                  <a:cubicBezTo>
                    <a:pt x="1024" y="48"/>
                    <a:pt x="0" y="1134"/>
                    <a:pt x="31" y="2437"/>
                  </a:cubicBezTo>
                  <a:cubicBezTo>
                    <a:pt x="77" y="3696"/>
                    <a:pt x="1118" y="4734"/>
                    <a:pt x="2369" y="4734"/>
                  </a:cubicBezTo>
                  <a:cubicBezTo>
                    <a:pt x="2396" y="4734"/>
                    <a:pt x="2424" y="4733"/>
                    <a:pt x="2451" y="4732"/>
                  </a:cubicBezTo>
                  <a:cubicBezTo>
                    <a:pt x="3754" y="4701"/>
                    <a:pt x="4808" y="3615"/>
                    <a:pt x="4762" y="2313"/>
                  </a:cubicBezTo>
                  <a:cubicBezTo>
                    <a:pt x="4747" y="1014"/>
                    <a:pt x="3693" y="1"/>
                    <a:pt x="24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6" name="Google Shape;856;p36"/>
            <p:cNvSpPr/>
            <p:nvPr/>
          </p:nvSpPr>
          <p:spPr>
            <a:xfrm>
              <a:off x="4593025" y="2514150"/>
              <a:ext cx="22900" cy="16700"/>
            </a:xfrm>
            <a:custGeom>
              <a:avLst/>
              <a:gdLst/>
              <a:ahLst/>
              <a:cxnLst/>
              <a:rect l="l" t="t" r="r" b="b"/>
              <a:pathLst>
                <a:path w="916" h="668" extrusionOk="0">
                  <a:moveTo>
                    <a:pt x="854" y="0"/>
                  </a:moveTo>
                  <a:lnTo>
                    <a:pt x="47" y="16"/>
                  </a:lnTo>
                  <a:lnTo>
                    <a:pt x="1" y="667"/>
                  </a:lnTo>
                  <a:lnTo>
                    <a:pt x="1" y="667"/>
                  </a:lnTo>
                  <a:lnTo>
                    <a:pt x="916" y="636"/>
                  </a:lnTo>
                  <a:lnTo>
                    <a:pt x="8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7" name="Google Shape;857;p36"/>
            <p:cNvSpPr/>
            <p:nvPr/>
          </p:nvSpPr>
          <p:spPr>
            <a:xfrm>
              <a:off x="4546100" y="2528875"/>
              <a:ext cx="26800" cy="26400"/>
            </a:xfrm>
            <a:custGeom>
              <a:avLst/>
              <a:gdLst/>
              <a:ahLst/>
              <a:cxnLst/>
              <a:rect l="l" t="t" r="r" b="b"/>
              <a:pathLst>
                <a:path w="1072" h="1056" extrusionOk="0">
                  <a:moveTo>
                    <a:pt x="559" y="1"/>
                  </a:moveTo>
                  <a:lnTo>
                    <a:pt x="1" y="590"/>
                  </a:lnTo>
                  <a:lnTo>
                    <a:pt x="420" y="1055"/>
                  </a:lnTo>
                  <a:lnTo>
                    <a:pt x="1071" y="404"/>
                  </a:lnTo>
                  <a:lnTo>
                    <a:pt x="5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8" name="Google Shape;858;p36"/>
            <p:cNvSpPr/>
            <p:nvPr/>
          </p:nvSpPr>
          <p:spPr>
            <a:xfrm>
              <a:off x="4532150" y="2575800"/>
              <a:ext cx="16700" cy="22900"/>
            </a:xfrm>
            <a:custGeom>
              <a:avLst/>
              <a:gdLst/>
              <a:ahLst/>
              <a:cxnLst/>
              <a:rect l="l" t="t" r="r" b="b"/>
              <a:pathLst>
                <a:path w="668" h="916" extrusionOk="0">
                  <a:moveTo>
                    <a:pt x="652" y="0"/>
                  </a:moveTo>
                  <a:lnTo>
                    <a:pt x="1" y="78"/>
                  </a:lnTo>
                  <a:lnTo>
                    <a:pt x="32" y="884"/>
                  </a:lnTo>
                  <a:lnTo>
                    <a:pt x="668" y="915"/>
                  </a:lnTo>
                  <a:lnTo>
                    <a:pt x="6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9" name="Google Shape;859;p36"/>
            <p:cNvSpPr/>
            <p:nvPr/>
          </p:nvSpPr>
          <p:spPr>
            <a:xfrm>
              <a:off x="4546875" y="2618825"/>
              <a:ext cx="26800" cy="26800"/>
            </a:xfrm>
            <a:custGeom>
              <a:avLst/>
              <a:gdLst/>
              <a:ahLst/>
              <a:cxnLst/>
              <a:rect l="l" t="t" r="r" b="b"/>
              <a:pathLst>
                <a:path w="1072" h="1072" extrusionOk="0">
                  <a:moveTo>
                    <a:pt x="420" y="1"/>
                  </a:moveTo>
                  <a:lnTo>
                    <a:pt x="1" y="513"/>
                  </a:lnTo>
                  <a:lnTo>
                    <a:pt x="590" y="1071"/>
                  </a:lnTo>
                  <a:lnTo>
                    <a:pt x="1071" y="637"/>
                  </a:lnTo>
                  <a:lnTo>
                    <a:pt x="4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0" name="Google Shape;860;p36"/>
            <p:cNvSpPr/>
            <p:nvPr/>
          </p:nvSpPr>
          <p:spPr>
            <a:xfrm>
              <a:off x="4594200" y="2642475"/>
              <a:ext cx="22500" cy="17100"/>
            </a:xfrm>
            <a:custGeom>
              <a:avLst/>
              <a:gdLst/>
              <a:ahLst/>
              <a:cxnLst/>
              <a:rect l="l" t="t" r="r" b="b"/>
              <a:pathLst>
                <a:path w="900" h="684" extrusionOk="0">
                  <a:moveTo>
                    <a:pt x="900" y="1"/>
                  </a:moveTo>
                  <a:lnTo>
                    <a:pt x="0" y="47"/>
                  </a:lnTo>
                  <a:lnTo>
                    <a:pt x="47" y="683"/>
                  </a:lnTo>
                  <a:lnTo>
                    <a:pt x="869" y="668"/>
                  </a:lnTo>
                  <a:lnTo>
                    <a:pt x="9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1" name="Google Shape;861;p36"/>
            <p:cNvSpPr/>
            <p:nvPr/>
          </p:nvSpPr>
          <p:spPr>
            <a:xfrm>
              <a:off x="4637225" y="2618050"/>
              <a:ext cx="26775" cy="26400"/>
            </a:xfrm>
            <a:custGeom>
              <a:avLst/>
              <a:gdLst/>
              <a:ahLst/>
              <a:cxnLst/>
              <a:rect l="l" t="t" r="r" b="b"/>
              <a:pathLst>
                <a:path w="1071" h="1056" extrusionOk="0">
                  <a:moveTo>
                    <a:pt x="621" y="1"/>
                  </a:moveTo>
                  <a:lnTo>
                    <a:pt x="1" y="652"/>
                  </a:lnTo>
                  <a:lnTo>
                    <a:pt x="497" y="1055"/>
                  </a:lnTo>
                  <a:lnTo>
                    <a:pt x="1071" y="482"/>
                  </a:lnTo>
                  <a:lnTo>
                    <a:pt x="6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2" name="Google Shape;862;p36"/>
            <p:cNvSpPr/>
            <p:nvPr/>
          </p:nvSpPr>
          <p:spPr>
            <a:xfrm>
              <a:off x="4660875" y="2574625"/>
              <a:ext cx="17100" cy="22900"/>
            </a:xfrm>
            <a:custGeom>
              <a:avLst/>
              <a:gdLst/>
              <a:ahLst/>
              <a:cxnLst/>
              <a:rect l="l" t="t" r="r" b="b"/>
              <a:pathLst>
                <a:path w="684" h="916" extrusionOk="0">
                  <a:moveTo>
                    <a:pt x="1" y="1"/>
                  </a:moveTo>
                  <a:lnTo>
                    <a:pt x="16" y="916"/>
                  </a:lnTo>
                  <a:lnTo>
                    <a:pt x="683" y="854"/>
                  </a:lnTo>
                  <a:lnTo>
                    <a:pt x="637" y="47"/>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3" name="Google Shape;863;p36"/>
            <p:cNvSpPr/>
            <p:nvPr/>
          </p:nvSpPr>
          <p:spPr>
            <a:xfrm>
              <a:off x="4636075" y="2527725"/>
              <a:ext cx="26775" cy="26775"/>
            </a:xfrm>
            <a:custGeom>
              <a:avLst/>
              <a:gdLst/>
              <a:ahLst/>
              <a:cxnLst/>
              <a:rect l="l" t="t" r="r" b="b"/>
              <a:pathLst>
                <a:path w="1071" h="1071" extrusionOk="0">
                  <a:moveTo>
                    <a:pt x="496" y="0"/>
                  </a:moveTo>
                  <a:lnTo>
                    <a:pt x="0" y="450"/>
                  </a:lnTo>
                  <a:lnTo>
                    <a:pt x="667" y="1070"/>
                  </a:lnTo>
                  <a:lnTo>
                    <a:pt x="1070" y="558"/>
                  </a:lnTo>
                  <a:lnTo>
                    <a:pt x="4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4" name="Google Shape;864;p36"/>
            <p:cNvSpPr/>
            <p:nvPr/>
          </p:nvSpPr>
          <p:spPr>
            <a:xfrm>
              <a:off x="3951325" y="2164750"/>
              <a:ext cx="120600" cy="118750"/>
            </a:xfrm>
            <a:custGeom>
              <a:avLst/>
              <a:gdLst/>
              <a:ahLst/>
              <a:cxnLst/>
              <a:rect l="l" t="t" r="r" b="b"/>
              <a:pathLst>
                <a:path w="4824" h="4750" extrusionOk="0">
                  <a:moveTo>
                    <a:pt x="2441" y="837"/>
                  </a:moveTo>
                  <a:cubicBezTo>
                    <a:pt x="3270" y="837"/>
                    <a:pt x="3910" y="1503"/>
                    <a:pt x="3955" y="2329"/>
                  </a:cubicBezTo>
                  <a:cubicBezTo>
                    <a:pt x="3971" y="3182"/>
                    <a:pt x="3319" y="3880"/>
                    <a:pt x="2466" y="3911"/>
                  </a:cubicBezTo>
                  <a:cubicBezTo>
                    <a:pt x="2447" y="3911"/>
                    <a:pt x="2428" y="3912"/>
                    <a:pt x="2409" y="3912"/>
                  </a:cubicBezTo>
                  <a:cubicBezTo>
                    <a:pt x="1582" y="3912"/>
                    <a:pt x="914" y="3256"/>
                    <a:pt x="869" y="2422"/>
                  </a:cubicBezTo>
                  <a:cubicBezTo>
                    <a:pt x="853" y="1569"/>
                    <a:pt x="1505" y="871"/>
                    <a:pt x="2358" y="840"/>
                  </a:cubicBezTo>
                  <a:cubicBezTo>
                    <a:pt x="2386" y="838"/>
                    <a:pt x="2414" y="837"/>
                    <a:pt x="2441" y="837"/>
                  </a:cubicBezTo>
                  <a:close/>
                  <a:moveTo>
                    <a:pt x="2427" y="1"/>
                  </a:moveTo>
                  <a:cubicBezTo>
                    <a:pt x="2399" y="1"/>
                    <a:pt x="2371" y="1"/>
                    <a:pt x="2342" y="2"/>
                  </a:cubicBezTo>
                  <a:cubicBezTo>
                    <a:pt x="1024" y="33"/>
                    <a:pt x="0" y="1119"/>
                    <a:pt x="47" y="2437"/>
                  </a:cubicBezTo>
                  <a:cubicBezTo>
                    <a:pt x="77" y="3727"/>
                    <a:pt x="1117" y="4750"/>
                    <a:pt x="2397" y="4750"/>
                  </a:cubicBezTo>
                  <a:cubicBezTo>
                    <a:pt x="2425" y="4750"/>
                    <a:pt x="2453" y="4749"/>
                    <a:pt x="2482" y="4748"/>
                  </a:cubicBezTo>
                  <a:cubicBezTo>
                    <a:pt x="3800" y="4717"/>
                    <a:pt x="4824" y="3631"/>
                    <a:pt x="4793" y="2313"/>
                  </a:cubicBezTo>
                  <a:cubicBezTo>
                    <a:pt x="4747" y="1023"/>
                    <a:pt x="3707" y="1"/>
                    <a:pt x="24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5" name="Google Shape;865;p36"/>
            <p:cNvSpPr/>
            <p:nvPr/>
          </p:nvSpPr>
          <p:spPr>
            <a:xfrm>
              <a:off x="3999000" y="2150825"/>
              <a:ext cx="22525" cy="16325"/>
            </a:xfrm>
            <a:custGeom>
              <a:avLst/>
              <a:gdLst/>
              <a:ahLst/>
              <a:cxnLst/>
              <a:rect l="l" t="t" r="r" b="b"/>
              <a:pathLst>
                <a:path w="901" h="653" extrusionOk="0">
                  <a:moveTo>
                    <a:pt x="823" y="1"/>
                  </a:moveTo>
                  <a:lnTo>
                    <a:pt x="32" y="16"/>
                  </a:lnTo>
                  <a:lnTo>
                    <a:pt x="1" y="652"/>
                  </a:lnTo>
                  <a:lnTo>
                    <a:pt x="900" y="637"/>
                  </a:lnTo>
                  <a:lnTo>
                    <a:pt x="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6" name="Google Shape;866;p36"/>
            <p:cNvSpPr/>
            <p:nvPr/>
          </p:nvSpPr>
          <p:spPr>
            <a:xfrm>
              <a:off x="3951700" y="2165175"/>
              <a:ext cx="26775" cy="27175"/>
            </a:xfrm>
            <a:custGeom>
              <a:avLst/>
              <a:gdLst/>
              <a:ahLst/>
              <a:cxnLst/>
              <a:rect l="l" t="t" r="r" b="b"/>
              <a:pathLst>
                <a:path w="1071" h="1087" extrusionOk="0">
                  <a:moveTo>
                    <a:pt x="575" y="1"/>
                  </a:moveTo>
                  <a:lnTo>
                    <a:pt x="1" y="606"/>
                  </a:lnTo>
                  <a:lnTo>
                    <a:pt x="435" y="1086"/>
                  </a:lnTo>
                  <a:lnTo>
                    <a:pt x="1071" y="404"/>
                  </a:lnTo>
                  <a:lnTo>
                    <a:pt x="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7" name="Google Shape;867;p36"/>
            <p:cNvSpPr/>
            <p:nvPr/>
          </p:nvSpPr>
          <p:spPr>
            <a:xfrm>
              <a:off x="3937750" y="2212100"/>
              <a:ext cx="17075" cy="22900"/>
            </a:xfrm>
            <a:custGeom>
              <a:avLst/>
              <a:gdLst/>
              <a:ahLst/>
              <a:cxnLst/>
              <a:rect l="l" t="t" r="r" b="b"/>
              <a:pathLst>
                <a:path w="683" h="916" extrusionOk="0">
                  <a:moveTo>
                    <a:pt x="667" y="0"/>
                  </a:moveTo>
                  <a:lnTo>
                    <a:pt x="0" y="78"/>
                  </a:lnTo>
                  <a:lnTo>
                    <a:pt x="16" y="900"/>
                  </a:lnTo>
                  <a:lnTo>
                    <a:pt x="683" y="915"/>
                  </a:lnTo>
                  <a:lnTo>
                    <a:pt x="6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8" name="Google Shape;868;p36"/>
            <p:cNvSpPr/>
            <p:nvPr/>
          </p:nvSpPr>
          <p:spPr>
            <a:xfrm>
              <a:off x="3952875" y="2255900"/>
              <a:ext cx="26775" cy="26025"/>
            </a:xfrm>
            <a:custGeom>
              <a:avLst/>
              <a:gdLst/>
              <a:ahLst/>
              <a:cxnLst/>
              <a:rect l="l" t="t" r="r" b="b"/>
              <a:pathLst>
                <a:path w="1071" h="1041" extrusionOk="0">
                  <a:moveTo>
                    <a:pt x="404" y="1"/>
                  </a:moveTo>
                  <a:lnTo>
                    <a:pt x="0" y="497"/>
                  </a:lnTo>
                  <a:lnTo>
                    <a:pt x="574" y="1040"/>
                  </a:lnTo>
                  <a:lnTo>
                    <a:pt x="1070" y="621"/>
                  </a:lnTo>
                  <a:lnTo>
                    <a:pt x="4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9" name="Google Shape;869;p36"/>
            <p:cNvSpPr/>
            <p:nvPr/>
          </p:nvSpPr>
          <p:spPr>
            <a:xfrm>
              <a:off x="3999775" y="2279175"/>
              <a:ext cx="22900" cy="17075"/>
            </a:xfrm>
            <a:custGeom>
              <a:avLst/>
              <a:gdLst/>
              <a:ahLst/>
              <a:cxnLst/>
              <a:rect l="l" t="t" r="r" b="b"/>
              <a:pathLst>
                <a:path w="916" h="683" extrusionOk="0">
                  <a:moveTo>
                    <a:pt x="916" y="0"/>
                  </a:moveTo>
                  <a:lnTo>
                    <a:pt x="1" y="31"/>
                  </a:lnTo>
                  <a:lnTo>
                    <a:pt x="63" y="683"/>
                  </a:lnTo>
                  <a:lnTo>
                    <a:pt x="869" y="652"/>
                  </a:lnTo>
                  <a:lnTo>
                    <a:pt x="9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0" name="Google Shape;870;p36"/>
            <p:cNvSpPr/>
            <p:nvPr/>
          </p:nvSpPr>
          <p:spPr>
            <a:xfrm>
              <a:off x="4042825" y="2254350"/>
              <a:ext cx="26775" cy="27175"/>
            </a:xfrm>
            <a:custGeom>
              <a:avLst/>
              <a:gdLst/>
              <a:ahLst/>
              <a:cxnLst/>
              <a:rect l="l" t="t" r="r" b="b"/>
              <a:pathLst>
                <a:path w="1071" h="1087" extrusionOk="0">
                  <a:moveTo>
                    <a:pt x="621" y="1"/>
                  </a:moveTo>
                  <a:lnTo>
                    <a:pt x="1" y="668"/>
                  </a:lnTo>
                  <a:lnTo>
                    <a:pt x="512" y="1087"/>
                  </a:lnTo>
                  <a:lnTo>
                    <a:pt x="1071" y="482"/>
                  </a:lnTo>
                  <a:lnTo>
                    <a:pt x="6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1" name="Google Shape;871;p36"/>
            <p:cNvSpPr/>
            <p:nvPr/>
          </p:nvSpPr>
          <p:spPr>
            <a:xfrm>
              <a:off x="4066875" y="2211325"/>
              <a:ext cx="16300" cy="23275"/>
            </a:xfrm>
            <a:custGeom>
              <a:avLst/>
              <a:gdLst/>
              <a:ahLst/>
              <a:cxnLst/>
              <a:rect l="l" t="t" r="r" b="b"/>
              <a:pathLst>
                <a:path w="652" h="931" extrusionOk="0">
                  <a:moveTo>
                    <a:pt x="0" y="0"/>
                  </a:moveTo>
                  <a:lnTo>
                    <a:pt x="16" y="931"/>
                  </a:lnTo>
                  <a:lnTo>
                    <a:pt x="652" y="853"/>
                  </a:lnTo>
                  <a:lnTo>
                    <a:pt x="636" y="31"/>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2" name="Google Shape;872;p36"/>
            <p:cNvSpPr/>
            <p:nvPr/>
          </p:nvSpPr>
          <p:spPr>
            <a:xfrm>
              <a:off x="4042050" y="2164400"/>
              <a:ext cx="26400" cy="26400"/>
            </a:xfrm>
            <a:custGeom>
              <a:avLst/>
              <a:gdLst/>
              <a:ahLst/>
              <a:cxnLst/>
              <a:rect l="l" t="t" r="r" b="b"/>
              <a:pathLst>
                <a:path w="1056" h="1056" extrusionOk="0">
                  <a:moveTo>
                    <a:pt x="481" y="1"/>
                  </a:moveTo>
                  <a:lnTo>
                    <a:pt x="0" y="435"/>
                  </a:lnTo>
                  <a:lnTo>
                    <a:pt x="652" y="1055"/>
                  </a:lnTo>
                  <a:lnTo>
                    <a:pt x="1055" y="559"/>
                  </a:lnTo>
                  <a:lnTo>
                    <a:pt x="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3" name="Google Shape;873;p36"/>
            <p:cNvSpPr/>
            <p:nvPr/>
          </p:nvSpPr>
          <p:spPr>
            <a:xfrm>
              <a:off x="3740000" y="3118625"/>
              <a:ext cx="943775" cy="2350"/>
            </a:xfrm>
            <a:custGeom>
              <a:avLst/>
              <a:gdLst/>
              <a:ahLst/>
              <a:cxnLst/>
              <a:rect l="l" t="t" r="r" b="b"/>
              <a:pathLst>
                <a:path w="37751" h="94" extrusionOk="0">
                  <a:moveTo>
                    <a:pt x="18860" y="1"/>
                  </a:moveTo>
                  <a:lnTo>
                    <a:pt x="9446" y="16"/>
                  </a:lnTo>
                  <a:lnTo>
                    <a:pt x="4715" y="16"/>
                  </a:lnTo>
                  <a:lnTo>
                    <a:pt x="1" y="32"/>
                  </a:lnTo>
                  <a:lnTo>
                    <a:pt x="4715" y="63"/>
                  </a:lnTo>
                  <a:lnTo>
                    <a:pt x="9446" y="78"/>
                  </a:lnTo>
                  <a:lnTo>
                    <a:pt x="18860" y="94"/>
                  </a:lnTo>
                  <a:lnTo>
                    <a:pt x="28306" y="78"/>
                  </a:lnTo>
                  <a:lnTo>
                    <a:pt x="33020" y="63"/>
                  </a:lnTo>
                  <a:lnTo>
                    <a:pt x="37751" y="32"/>
                  </a:lnTo>
                  <a:lnTo>
                    <a:pt x="33020" y="16"/>
                  </a:lnTo>
                  <a:lnTo>
                    <a:pt x="283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 name="Google Shape;874;p36"/>
            <p:cNvSpPr/>
            <p:nvPr/>
          </p:nvSpPr>
          <p:spPr>
            <a:xfrm>
              <a:off x="4061425" y="2410225"/>
              <a:ext cx="208250" cy="451350"/>
            </a:xfrm>
            <a:custGeom>
              <a:avLst/>
              <a:gdLst/>
              <a:ahLst/>
              <a:cxnLst/>
              <a:rect l="l" t="t" r="r" b="b"/>
              <a:pathLst>
                <a:path w="8330" h="18054" extrusionOk="0">
                  <a:moveTo>
                    <a:pt x="1909" y="1"/>
                  </a:moveTo>
                  <a:cubicBezTo>
                    <a:pt x="1195" y="218"/>
                    <a:pt x="637" y="745"/>
                    <a:pt x="389" y="1443"/>
                  </a:cubicBezTo>
                  <a:cubicBezTo>
                    <a:pt x="1" y="2405"/>
                    <a:pt x="156" y="3645"/>
                    <a:pt x="792" y="4654"/>
                  </a:cubicBezTo>
                  <a:cubicBezTo>
                    <a:pt x="1412" y="5631"/>
                    <a:pt x="2420" y="6546"/>
                    <a:pt x="3506" y="7507"/>
                  </a:cubicBezTo>
                  <a:cubicBezTo>
                    <a:pt x="4359" y="8267"/>
                    <a:pt x="5228" y="9058"/>
                    <a:pt x="5895" y="9880"/>
                  </a:cubicBezTo>
                  <a:cubicBezTo>
                    <a:pt x="8221" y="12765"/>
                    <a:pt x="7725" y="16860"/>
                    <a:pt x="7290" y="18023"/>
                  </a:cubicBezTo>
                  <a:lnTo>
                    <a:pt x="7384" y="18054"/>
                  </a:lnTo>
                  <a:cubicBezTo>
                    <a:pt x="7833" y="16875"/>
                    <a:pt x="8330" y="12750"/>
                    <a:pt x="5972" y="9818"/>
                  </a:cubicBezTo>
                  <a:cubicBezTo>
                    <a:pt x="5290" y="9012"/>
                    <a:pt x="4421" y="8205"/>
                    <a:pt x="3568" y="7461"/>
                  </a:cubicBezTo>
                  <a:cubicBezTo>
                    <a:pt x="2483" y="6484"/>
                    <a:pt x="1474" y="5584"/>
                    <a:pt x="870" y="4623"/>
                  </a:cubicBezTo>
                  <a:cubicBezTo>
                    <a:pt x="249" y="3630"/>
                    <a:pt x="94" y="2436"/>
                    <a:pt x="466" y="1474"/>
                  </a:cubicBezTo>
                  <a:cubicBezTo>
                    <a:pt x="714" y="807"/>
                    <a:pt x="1257" y="295"/>
                    <a:pt x="1940" y="109"/>
                  </a:cubicBezTo>
                  <a:lnTo>
                    <a:pt x="19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5" name="Google Shape;875;p36"/>
            <p:cNvSpPr/>
            <p:nvPr/>
          </p:nvSpPr>
          <p:spPr>
            <a:xfrm>
              <a:off x="4071900" y="2419150"/>
              <a:ext cx="182275" cy="417225"/>
            </a:xfrm>
            <a:custGeom>
              <a:avLst/>
              <a:gdLst/>
              <a:ahLst/>
              <a:cxnLst/>
              <a:rect l="l" t="t" r="r" b="b"/>
              <a:pathLst>
                <a:path w="7291" h="16689" extrusionOk="0">
                  <a:moveTo>
                    <a:pt x="1505" y="0"/>
                  </a:moveTo>
                  <a:cubicBezTo>
                    <a:pt x="1505" y="0"/>
                    <a:pt x="1" y="915"/>
                    <a:pt x="388" y="3257"/>
                  </a:cubicBezTo>
                  <a:cubicBezTo>
                    <a:pt x="699" y="5212"/>
                    <a:pt x="2792" y="7274"/>
                    <a:pt x="4328" y="8763"/>
                  </a:cubicBezTo>
                  <a:lnTo>
                    <a:pt x="5150" y="9585"/>
                  </a:lnTo>
                  <a:cubicBezTo>
                    <a:pt x="7011" y="11493"/>
                    <a:pt x="7182" y="14859"/>
                    <a:pt x="7120" y="16689"/>
                  </a:cubicBezTo>
                  <a:lnTo>
                    <a:pt x="7213" y="16689"/>
                  </a:lnTo>
                  <a:cubicBezTo>
                    <a:pt x="7290" y="14859"/>
                    <a:pt x="7120" y="11462"/>
                    <a:pt x="5196" y="9523"/>
                  </a:cubicBezTo>
                  <a:cubicBezTo>
                    <a:pt x="4964" y="9275"/>
                    <a:pt x="4685" y="8996"/>
                    <a:pt x="4390" y="8701"/>
                  </a:cubicBezTo>
                  <a:cubicBezTo>
                    <a:pt x="2870" y="7212"/>
                    <a:pt x="807" y="5181"/>
                    <a:pt x="466" y="3242"/>
                  </a:cubicBezTo>
                  <a:cubicBezTo>
                    <a:pt x="109" y="978"/>
                    <a:pt x="1521" y="78"/>
                    <a:pt x="1536" y="78"/>
                  </a:cubicBezTo>
                  <a:lnTo>
                    <a:pt x="1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 name="Google Shape;876;p36"/>
            <p:cNvSpPr/>
            <p:nvPr/>
          </p:nvSpPr>
          <p:spPr>
            <a:xfrm>
              <a:off x="3930375" y="2778575"/>
              <a:ext cx="123325" cy="264075"/>
            </a:xfrm>
            <a:custGeom>
              <a:avLst/>
              <a:gdLst/>
              <a:ahLst/>
              <a:cxnLst/>
              <a:rect l="l" t="t" r="r" b="b"/>
              <a:pathLst>
                <a:path w="4933" h="10563" extrusionOk="0">
                  <a:moveTo>
                    <a:pt x="4917" y="1"/>
                  </a:moveTo>
                  <a:cubicBezTo>
                    <a:pt x="3258" y="171"/>
                    <a:pt x="1986" y="699"/>
                    <a:pt x="1133" y="1598"/>
                  </a:cubicBezTo>
                  <a:cubicBezTo>
                    <a:pt x="419" y="2374"/>
                    <a:pt x="1" y="3382"/>
                    <a:pt x="32" y="4452"/>
                  </a:cubicBezTo>
                  <a:cubicBezTo>
                    <a:pt x="32" y="6406"/>
                    <a:pt x="1443" y="10377"/>
                    <a:pt x="1505" y="10563"/>
                  </a:cubicBezTo>
                  <a:lnTo>
                    <a:pt x="1676" y="10516"/>
                  </a:lnTo>
                  <a:cubicBezTo>
                    <a:pt x="1676" y="10470"/>
                    <a:pt x="218" y="6391"/>
                    <a:pt x="218" y="4468"/>
                  </a:cubicBezTo>
                  <a:cubicBezTo>
                    <a:pt x="218" y="3568"/>
                    <a:pt x="544" y="637"/>
                    <a:pt x="4933" y="202"/>
                  </a:cubicBezTo>
                  <a:lnTo>
                    <a:pt x="491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7" name="Google Shape;877;p36"/>
            <p:cNvSpPr/>
            <p:nvPr/>
          </p:nvSpPr>
          <p:spPr>
            <a:xfrm>
              <a:off x="3935800" y="2791000"/>
              <a:ext cx="118300" cy="256700"/>
            </a:xfrm>
            <a:custGeom>
              <a:avLst/>
              <a:gdLst/>
              <a:ahLst/>
              <a:cxnLst/>
              <a:rect l="l" t="t" r="r" b="b"/>
              <a:pathLst>
                <a:path w="4732" h="10268" extrusionOk="0">
                  <a:moveTo>
                    <a:pt x="4700" y="0"/>
                  </a:moveTo>
                  <a:cubicBezTo>
                    <a:pt x="1924" y="496"/>
                    <a:pt x="544" y="1722"/>
                    <a:pt x="249" y="3986"/>
                  </a:cubicBezTo>
                  <a:cubicBezTo>
                    <a:pt x="1" y="5925"/>
                    <a:pt x="652" y="10097"/>
                    <a:pt x="699" y="10267"/>
                  </a:cubicBezTo>
                  <a:lnTo>
                    <a:pt x="900" y="10236"/>
                  </a:lnTo>
                  <a:cubicBezTo>
                    <a:pt x="900" y="10190"/>
                    <a:pt x="202" y="5925"/>
                    <a:pt x="451" y="4017"/>
                  </a:cubicBezTo>
                  <a:cubicBezTo>
                    <a:pt x="714" y="1815"/>
                    <a:pt x="2017" y="683"/>
                    <a:pt x="4731" y="186"/>
                  </a:cubicBezTo>
                  <a:lnTo>
                    <a:pt x="470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8" name="Google Shape;878;p36"/>
            <p:cNvSpPr/>
            <p:nvPr/>
          </p:nvSpPr>
          <p:spPr>
            <a:xfrm>
              <a:off x="4379775" y="2848225"/>
              <a:ext cx="140775" cy="195200"/>
            </a:xfrm>
            <a:custGeom>
              <a:avLst/>
              <a:gdLst/>
              <a:ahLst/>
              <a:cxnLst/>
              <a:rect l="l" t="t" r="r" b="b"/>
              <a:pathLst>
                <a:path w="5631" h="7808" extrusionOk="0">
                  <a:moveTo>
                    <a:pt x="373" y="1"/>
                  </a:moveTo>
                  <a:cubicBezTo>
                    <a:pt x="252" y="1"/>
                    <a:pt x="128" y="3"/>
                    <a:pt x="0" y="7"/>
                  </a:cubicBezTo>
                  <a:lnTo>
                    <a:pt x="0" y="208"/>
                  </a:lnTo>
                  <a:cubicBezTo>
                    <a:pt x="116" y="205"/>
                    <a:pt x="229" y="203"/>
                    <a:pt x="340" y="203"/>
                  </a:cubicBezTo>
                  <a:cubicBezTo>
                    <a:pt x="3979" y="203"/>
                    <a:pt x="4860" y="1900"/>
                    <a:pt x="5041" y="2953"/>
                  </a:cubicBezTo>
                  <a:cubicBezTo>
                    <a:pt x="5444" y="5140"/>
                    <a:pt x="4110" y="7684"/>
                    <a:pt x="4095" y="7715"/>
                  </a:cubicBezTo>
                  <a:lnTo>
                    <a:pt x="4250" y="7808"/>
                  </a:lnTo>
                  <a:cubicBezTo>
                    <a:pt x="4312" y="7715"/>
                    <a:pt x="5630" y="5171"/>
                    <a:pt x="5212" y="2922"/>
                  </a:cubicBezTo>
                  <a:cubicBezTo>
                    <a:pt x="5016" y="1811"/>
                    <a:pt x="4108" y="1"/>
                    <a:pt x="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9" name="Google Shape;879;p36"/>
            <p:cNvSpPr/>
            <p:nvPr/>
          </p:nvSpPr>
          <p:spPr>
            <a:xfrm>
              <a:off x="4380150" y="2858850"/>
              <a:ext cx="129550" cy="194675"/>
            </a:xfrm>
            <a:custGeom>
              <a:avLst/>
              <a:gdLst/>
              <a:ahLst/>
              <a:cxnLst/>
              <a:rect l="l" t="t" r="r" b="b"/>
              <a:pathLst>
                <a:path w="5182" h="7787" extrusionOk="0">
                  <a:moveTo>
                    <a:pt x="1" y="0"/>
                  </a:moveTo>
                  <a:lnTo>
                    <a:pt x="1" y="186"/>
                  </a:lnTo>
                  <a:cubicBezTo>
                    <a:pt x="2762" y="264"/>
                    <a:pt x="4111" y="1008"/>
                    <a:pt x="4576" y="2652"/>
                  </a:cubicBezTo>
                  <a:cubicBezTo>
                    <a:pt x="4964" y="4079"/>
                    <a:pt x="4468" y="7724"/>
                    <a:pt x="4468" y="7771"/>
                  </a:cubicBezTo>
                  <a:lnTo>
                    <a:pt x="4654" y="7786"/>
                  </a:lnTo>
                  <a:cubicBezTo>
                    <a:pt x="4685" y="7631"/>
                    <a:pt x="5181" y="4064"/>
                    <a:pt x="4762" y="2590"/>
                  </a:cubicBezTo>
                  <a:cubicBezTo>
                    <a:pt x="4266" y="869"/>
                    <a:pt x="2839" y="9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0" name="Google Shape;880;p36"/>
            <p:cNvSpPr/>
            <p:nvPr/>
          </p:nvSpPr>
          <p:spPr>
            <a:xfrm>
              <a:off x="4071125" y="2331125"/>
              <a:ext cx="190800" cy="126175"/>
            </a:xfrm>
            <a:custGeom>
              <a:avLst/>
              <a:gdLst/>
              <a:ahLst/>
              <a:cxnLst/>
              <a:rect l="l" t="t" r="r" b="b"/>
              <a:pathLst>
                <a:path w="7632" h="5047" extrusionOk="0">
                  <a:moveTo>
                    <a:pt x="6623" y="1"/>
                  </a:moveTo>
                  <a:lnTo>
                    <a:pt x="1086" y="2296"/>
                  </a:lnTo>
                  <a:cubicBezTo>
                    <a:pt x="342" y="2591"/>
                    <a:pt x="1" y="3428"/>
                    <a:pt x="280" y="4157"/>
                  </a:cubicBezTo>
                  <a:cubicBezTo>
                    <a:pt x="280" y="4188"/>
                    <a:pt x="311" y="4204"/>
                    <a:pt x="311" y="4219"/>
                  </a:cubicBezTo>
                  <a:cubicBezTo>
                    <a:pt x="549" y="4741"/>
                    <a:pt x="1068" y="5047"/>
                    <a:pt x="1603" y="5047"/>
                  </a:cubicBezTo>
                  <a:cubicBezTo>
                    <a:pt x="1800" y="5047"/>
                    <a:pt x="2000" y="5005"/>
                    <a:pt x="2188" y="4917"/>
                  </a:cubicBezTo>
                  <a:cubicBezTo>
                    <a:pt x="2203" y="4902"/>
                    <a:pt x="2234" y="4902"/>
                    <a:pt x="2250" y="4886"/>
                  </a:cubicBezTo>
                  <a:lnTo>
                    <a:pt x="7631" y="2188"/>
                  </a:lnTo>
                  <a:lnTo>
                    <a:pt x="66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1" name="Google Shape;881;p36"/>
            <p:cNvSpPr/>
            <p:nvPr/>
          </p:nvSpPr>
          <p:spPr>
            <a:xfrm>
              <a:off x="4448025" y="2349350"/>
              <a:ext cx="41500" cy="25625"/>
            </a:xfrm>
            <a:custGeom>
              <a:avLst/>
              <a:gdLst/>
              <a:ahLst/>
              <a:cxnLst/>
              <a:rect l="l" t="t" r="r" b="b"/>
              <a:pathLst>
                <a:path w="1660" h="1025" extrusionOk="0">
                  <a:moveTo>
                    <a:pt x="1380" y="1"/>
                  </a:moveTo>
                  <a:lnTo>
                    <a:pt x="140" y="16"/>
                  </a:lnTo>
                  <a:lnTo>
                    <a:pt x="0" y="1024"/>
                  </a:lnTo>
                  <a:lnTo>
                    <a:pt x="0" y="1024"/>
                  </a:lnTo>
                  <a:lnTo>
                    <a:pt x="1660" y="900"/>
                  </a:lnTo>
                  <a:lnTo>
                    <a:pt x="13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2" name="Google Shape;882;p36"/>
            <p:cNvSpPr/>
            <p:nvPr/>
          </p:nvSpPr>
          <p:spPr>
            <a:xfrm>
              <a:off x="4362700" y="2342000"/>
              <a:ext cx="88825" cy="32200"/>
            </a:xfrm>
            <a:custGeom>
              <a:avLst/>
              <a:gdLst/>
              <a:ahLst/>
              <a:cxnLst/>
              <a:rect l="l" t="t" r="r" b="b"/>
              <a:pathLst>
                <a:path w="3553" h="1288" extrusionOk="0">
                  <a:moveTo>
                    <a:pt x="2451" y="0"/>
                  </a:moveTo>
                  <a:lnTo>
                    <a:pt x="1" y="760"/>
                  </a:lnTo>
                  <a:lnTo>
                    <a:pt x="3149" y="1287"/>
                  </a:lnTo>
                  <a:lnTo>
                    <a:pt x="3553" y="310"/>
                  </a:lnTo>
                  <a:lnTo>
                    <a:pt x="24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3" name="Google Shape;883;p36"/>
            <p:cNvSpPr/>
            <p:nvPr/>
          </p:nvSpPr>
          <p:spPr>
            <a:xfrm>
              <a:off x="4482525" y="2340825"/>
              <a:ext cx="39175" cy="29500"/>
            </a:xfrm>
            <a:custGeom>
              <a:avLst/>
              <a:gdLst/>
              <a:ahLst/>
              <a:cxnLst/>
              <a:rect l="l" t="t" r="r" b="b"/>
              <a:pathLst>
                <a:path w="1567" h="1180" extrusionOk="0">
                  <a:moveTo>
                    <a:pt x="1288" y="0"/>
                  </a:moveTo>
                  <a:lnTo>
                    <a:pt x="0" y="342"/>
                  </a:lnTo>
                  <a:lnTo>
                    <a:pt x="466" y="1179"/>
                  </a:lnTo>
                  <a:lnTo>
                    <a:pt x="1567" y="419"/>
                  </a:lnTo>
                  <a:lnTo>
                    <a:pt x="12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4" name="Google Shape;884;p36"/>
            <p:cNvSpPr/>
            <p:nvPr/>
          </p:nvSpPr>
          <p:spPr>
            <a:xfrm>
              <a:off x="4441800" y="2349750"/>
              <a:ext cx="9725" cy="24050"/>
            </a:xfrm>
            <a:custGeom>
              <a:avLst/>
              <a:gdLst/>
              <a:ahLst/>
              <a:cxnLst/>
              <a:rect l="l" t="t" r="r" b="b"/>
              <a:pathLst>
                <a:path w="389" h="962" extrusionOk="0">
                  <a:moveTo>
                    <a:pt x="389" y="0"/>
                  </a:moveTo>
                  <a:lnTo>
                    <a:pt x="1" y="931"/>
                  </a:lnTo>
                  <a:lnTo>
                    <a:pt x="249" y="962"/>
                  </a:lnTo>
                  <a:lnTo>
                    <a:pt x="3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5" name="Google Shape;885;p36"/>
            <p:cNvSpPr/>
            <p:nvPr/>
          </p:nvSpPr>
          <p:spPr>
            <a:xfrm>
              <a:off x="4482525" y="2349350"/>
              <a:ext cx="11275" cy="20975"/>
            </a:xfrm>
            <a:custGeom>
              <a:avLst/>
              <a:gdLst/>
              <a:ahLst/>
              <a:cxnLst/>
              <a:rect l="l" t="t" r="r" b="b"/>
              <a:pathLst>
                <a:path w="451" h="839" extrusionOk="0">
                  <a:moveTo>
                    <a:pt x="0" y="1"/>
                  </a:moveTo>
                  <a:lnTo>
                    <a:pt x="249" y="838"/>
                  </a:lnTo>
                  <a:lnTo>
                    <a:pt x="450" y="776"/>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6" name="Google Shape;886;p36"/>
            <p:cNvSpPr/>
            <p:nvPr/>
          </p:nvSpPr>
          <p:spPr>
            <a:xfrm>
              <a:off x="4427850" y="2357500"/>
              <a:ext cx="13200" cy="11575"/>
            </a:xfrm>
            <a:custGeom>
              <a:avLst/>
              <a:gdLst/>
              <a:ahLst/>
              <a:cxnLst/>
              <a:rect l="l" t="t" r="r" b="b"/>
              <a:pathLst>
                <a:path w="528" h="463" extrusionOk="0">
                  <a:moveTo>
                    <a:pt x="287" y="51"/>
                  </a:moveTo>
                  <a:cubicBezTo>
                    <a:pt x="354" y="51"/>
                    <a:pt x="415" y="86"/>
                    <a:pt x="450" y="155"/>
                  </a:cubicBezTo>
                  <a:cubicBezTo>
                    <a:pt x="481" y="233"/>
                    <a:pt x="450" y="342"/>
                    <a:pt x="373" y="373"/>
                  </a:cubicBezTo>
                  <a:cubicBezTo>
                    <a:pt x="351" y="385"/>
                    <a:pt x="327" y="391"/>
                    <a:pt x="301" y="391"/>
                  </a:cubicBezTo>
                  <a:cubicBezTo>
                    <a:pt x="234" y="391"/>
                    <a:pt x="163" y="351"/>
                    <a:pt x="140" y="295"/>
                  </a:cubicBezTo>
                  <a:cubicBezTo>
                    <a:pt x="94" y="218"/>
                    <a:pt x="140" y="109"/>
                    <a:pt x="218" y="62"/>
                  </a:cubicBezTo>
                  <a:cubicBezTo>
                    <a:pt x="241" y="55"/>
                    <a:pt x="264" y="51"/>
                    <a:pt x="287" y="51"/>
                  </a:cubicBezTo>
                  <a:close/>
                  <a:moveTo>
                    <a:pt x="271" y="0"/>
                  </a:moveTo>
                  <a:cubicBezTo>
                    <a:pt x="231" y="0"/>
                    <a:pt x="192" y="11"/>
                    <a:pt x="156" y="31"/>
                  </a:cubicBezTo>
                  <a:cubicBezTo>
                    <a:pt x="32" y="78"/>
                    <a:pt x="1" y="218"/>
                    <a:pt x="63" y="342"/>
                  </a:cubicBezTo>
                  <a:cubicBezTo>
                    <a:pt x="95" y="417"/>
                    <a:pt x="172" y="462"/>
                    <a:pt x="258" y="462"/>
                  </a:cubicBezTo>
                  <a:cubicBezTo>
                    <a:pt x="295" y="462"/>
                    <a:pt x="335" y="454"/>
                    <a:pt x="373" y="435"/>
                  </a:cubicBezTo>
                  <a:cubicBezTo>
                    <a:pt x="466" y="388"/>
                    <a:pt x="528" y="264"/>
                    <a:pt x="481" y="140"/>
                  </a:cubicBezTo>
                  <a:cubicBezTo>
                    <a:pt x="466" y="140"/>
                    <a:pt x="466" y="124"/>
                    <a:pt x="466" y="124"/>
                  </a:cubicBezTo>
                  <a:cubicBezTo>
                    <a:pt x="424" y="42"/>
                    <a:pt x="349" y="0"/>
                    <a:pt x="2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7" name="Google Shape;887;p36"/>
            <p:cNvSpPr/>
            <p:nvPr/>
          </p:nvSpPr>
          <p:spPr>
            <a:xfrm>
              <a:off x="4470500" y="2360000"/>
              <a:ext cx="13125" cy="11775"/>
            </a:xfrm>
            <a:custGeom>
              <a:avLst/>
              <a:gdLst/>
              <a:ahLst/>
              <a:cxnLst/>
              <a:rect l="l" t="t" r="r" b="b"/>
              <a:pathLst>
                <a:path w="525" h="471" extrusionOk="0">
                  <a:moveTo>
                    <a:pt x="379" y="33"/>
                  </a:moveTo>
                  <a:cubicBezTo>
                    <a:pt x="413" y="51"/>
                    <a:pt x="443" y="74"/>
                    <a:pt x="466" y="102"/>
                  </a:cubicBezTo>
                  <a:lnTo>
                    <a:pt x="481" y="118"/>
                  </a:lnTo>
                  <a:cubicBezTo>
                    <a:pt x="504" y="163"/>
                    <a:pt x="512" y="208"/>
                    <a:pt x="509" y="250"/>
                  </a:cubicBezTo>
                  <a:lnTo>
                    <a:pt x="509" y="250"/>
                  </a:lnTo>
                  <a:cubicBezTo>
                    <a:pt x="525" y="207"/>
                    <a:pt x="522" y="160"/>
                    <a:pt x="497" y="118"/>
                  </a:cubicBezTo>
                  <a:cubicBezTo>
                    <a:pt x="479" y="73"/>
                    <a:pt x="431" y="44"/>
                    <a:pt x="379" y="33"/>
                  </a:cubicBezTo>
                  <a:close/>
                  <a:moveTo>
                    <a:pt x="251" y="1"/>
                  </a:moveTo>
                  <a:cubicBezTo>
                    <a:pt x="207" y="1"/>
                    <a:pt x="163" y="13"/>
                    <a:pt x="125" y="40"/>
                  </a:cubicBezTo>
                  <a:cubicBezTo>
                    <a:pt x="32" y="118"/>
                    <a:pt x="1" y="273"/>
                    <a:pt x="78" y="366"/>
                  </a:cubicBezTo>
                  <a:cubicBezTo>
                    <a:pt x="126" y="433"/>
                    <a:pt x="205" y="471"/>
                    <a:pt x="279" y="471"/>
                  </a:cubicBezTo>
                  <a:cubicBezTo>
                    <a:pt x="325" y="471"/>
                    <a:pt x="369" y="457"/>
                    <a:pt x="404" y="428"/>
                  </a:cubicBezTo>
                  <a:cubicBezTo>
                    <a:pt x="463" y="388"/>
                    <a:pt x="503" y="324"/>
                    <a:pt x="509" y="250"/>
                  </a:cubicBezTo>
                  <a:lnTo>
                    <a:pt x="509" y="250"/>
                  </a:lnTo>
                  <a:cubicBezTo>
                    <a:pt x="496" y="287"/>
                    <a:pt x="470" y="322"/>
                    <a:pt x="435" y="350"/>
                  </a:cubicBezTo>
                  <a:cubicBezTo>
                    <a:pt x="402" y="376"/>
                    <a:pt x="365" y="388"/>
                    <a:pt x="327" y="388"/>
                  </a:cubicBezTo>
                  <a:cubicBezTo>
                    <a:pt x="275" y="388"/>
                    <a:pt x="223" y="364"/>
                    <a:pt x="187" y="319"/>
                  </a:cubicBezTo>
                  <a:cubicBezTo>
                    <a:pt x="140" y="242"/>
                    <a:pt x="156" y="118"/>
                    <a:pt x="233" y="55"/>
                  </a:cubicBezTo>
                  <a:lnTo>
                    <a:pt x="264" y="40"/>
                  </a:lnTo>
                  <a:cubicBezTo>
                    <a:pt x="284" y="32"/>
                    <a:pt x="307" y="28"/>
                    <a:pt x="331" y="28"/>
                  </a:cubicBezTo>
                  <a:cubicBezTo>
                    <a:pt x="347" y="28"/>
                    <a:pt x="363" y="30"/>
                    <a:pt x="379" y="33"/>
                  </a:cubicBezTo>
                  <a:lnTo>
                    <a:pt x="379" y="33"/>
                  </a:lnTo>
                  <a:cubicBezTo>
                    <a:pt x="339" y="13"/>
                    <a:pt x="295"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8" name="Google Shape;888;p36"/>
            <p:cNvSpPr/>
            <p:nvPr/>
          </p:nvSpPr>
          <p:spPr>
            <a:xfrm>
              <a:off x="4428250" y="2203575"/>
              <a:ext cx="48100" cy="32575"/>
            </a:xfrm>
            <a:custGeom>
              <a:avLst/>
              <a:gdLst/>
              <a:ahLst/>
              <a:cxnLst/>
              <a:rect l="l" t="t" r="r" b="b"/>
              <a:pathLst>
                <a:path w="1924" h="1303" extrusionOk="0">
                  <a:moveTo>
                    <a:pt x="1830" y="0"/>
                  </a:moveTo>
                  <a:lnTo>
                    <a:pt x="0" y="372"/>
                  </a:lnTo>
                  <a:lnTo>
                    <a:pt x="465" y="1303"/>
                  </a:lnTo>
                  <a:lnTo>
                    <a:pt x="1923" y="884"/>
                  </a:lnTo>
                  <a:lnTo>
                    <a:pt x="18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9" name="Google Shape;889;p36"/>
            <p:cNvSpPr/>
            <p:nvPr/>
          </p:nvSpPr>
          <p:spPr>
            <a:xfrm>
              <a:off x="4361550" y="2215975"/>
              <a:ext cx="78350" cy="63600"/>
            </a:xfrm>
            <a:custGeom>
              <a:avLst/>
              <a:gdLst/>
              <a:ahLst/>
              <a:cxnLst/>
              <a:rect l="l" t="t" r="r" b="b"/>
              <a:pathLst>
                <a:path w="3134" h="2544" extrusionOk="0">
                  <a:moveTo>
                    <a:pt x="2435" y="0"/>
                  </a:moveTo>
                  <a:lnTo>
                    <a:pt x="0" y="1613"/>
                  </a:lnTo>
                  <a:lnTo>
                    <a:pt x="1102" y="2544"/>
                  </a:lnTo>
                  <a:lnTo>
                    <a:pt x="3133" y="807"/>
                  </a:lnTo>
                  <a:lnTo>
                    <a:pt x="24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0" name="Google Shape;890;p36"/>
            <p:cNvSpPr/>
            <p:nvPr/>
          </p:nvSpPr>
          <p:spPr>
            <a:xfrm>
              <a:off x="4476325" y="2202400"/>
              <a:ext cx="41500" cy="23300"/>
            </a:xfrm>
            <a:custGeom>
              <a:avLst/>
              <a:gdLst/>
              <a:ahLst/>
              <a:cxnLst/>
              <a:rect l="l" t="t" r="r" b="b"/>
              <a:pathLst>
                <a:path w="1660" h="932" extrusionOk="0">
                  <a:moveTo>
                    <a:pt x="93" y="1"/>
                  </a:moveTo>
                  <a:lnTo>
                    <a:pt x="0" y="931"/>
                  </a:lnTo>
                  <a:lnTo>
                    <a:pt x="1505" y="916"/>
                  </a:lnTo>
                  <a:lnTo>
                    <a:pt x="1660" y="388"/>
                  </a:lnTo>
                  <a:lnTo>
                    <a:pt x="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1" name="Google Shape;891;p36"/>
            <p:cNvSpPr/>
            <p:nvPr/>
          </p:nvSpPr>
          <p:spPr>
            <a:xfrm>
              <a:off x="4423975" y="2214800"/>
              <a:ext cx="15925" cy="21350"/>
            </a:xfrm>
            <a:custGeom>
              <a:avLst/>
              <a:gdLst/>
              <a:ahLst/>
              <a:cxnLst/>
              <a:rect l="l" t="t" r="r" b="b"/>
              <a:pathLst>
                <a:path w="637" h="854" extrusionOk="0">
                  <a:moveTo>
                    <a:pt x="218" y="1"/>
                  </a:moveTo>
                  <a:lnTo>
                    <a:pt x="0" y="109"/>
                  </a:lnTo>
                  <a:lnTo>
                    <a:pt x="636" y="854"/>
                  </a:lnTo>
                  <a:lnTo>
                    <a:pt x="2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2" name="Google Shape;892;p36"/>
            <p:cNvSpPr/>
            <p:nvPr/>
          </p:nvSpPr>
          <p:spPr>
            <a:xfrm>
              <a:off x="4474000" y="2204350"/>
              <a:ext cx="4675" cy="21350"/>
            </a:xfrm>
            <a:custGeom>
              <a:avLst/>
              <a:gdLst/>
              <a:ahLst/>
              <a:cxnLst/>
              <a:rect l="l" t="t" r="r" b="b"/>
              <a:pathLst>
                <a:path w="187" h="854" extrusionOk="0">
                  <a:moveTo>
                    <a:pt x="186" y="0"/>
                  </a:moveTo>
                  <a:lnTo>
                    <a:pt x="0" y="31"/>
                  </a:lnTo>
                  <a:lnTo>
                    <a:pt x="93" y="853"/>
                  </a:lnTo>
                  <a:lnTo>
                    <a:pt x="1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3" name="Google Shape;893;p36"/>
            <p:cNvSpPr/>
            <p:nvPr/>
          </p:nvSpPr>
          <p:spPr>
            <a:xfrm>
              <a:off x="4412725" y="2223300"/>
              <a:ext cx="13025" cy="11250"/>
            </a:xfrm>
            <a:custGeom>
              <a:avLst/>
              <a:gdLst/>
              <a:ahLst/>
              <a:cxnLst/>
              <a:rect l="l" t="t" r="r" b="b"/>
              <a:pathLst>
                <a:path w="521" h="450" extrusionOk="0">
                  <a:moveTo>
                    <a:pt x="467" y="332"/>
                  </a:moveTo>
                  <a:lnTo>
                    <a:pt x="467" y="332"/>
                  </a:lnTo>
                  <a:cubicBezTo>
                    <a:pt x="462" y="341"/>
                    <a:pt x="457" y="350"/>
                    <a:pt x="450" y="359"/>
                  </a:cubicBezTo>
                  <a:cubicBezTo>
                    <a:pt x="457" y="350"/>
                    <a:pt x="462" y="342"/>
                    <a:pt x="467" y="332"/>
                  </a:cubicBezTo>
                  <a:close/>
                  <a:moveTo>
                    <a:pt x="450" y="359"/>
                  </a:moveTo>
                  <a:cubicBezTo>
                    <a:pt x="424" y="391"/>
                    <a:pt x="390" y="416"/>
                    <a:pt x="353" y="431"/>
                  </a:cubicBezTo>
                  <a:lnTo>
                    <a:pt x="353" y="431"/>
                  </a:lnTo>
                  <a:cubicBezTo>
                    <a:pt x="386" y="424"/>
                    <a:pt x="420" y="405"/>
                    <a:pt x="450" y="374"/>
                  </a:cubicBezTo>
                  <a:lnTo>
                    <a:pt x="450" y="359"/>
                  </a:lnTo>
                  <a:close/>
                  <a:moveTo>
                    <a:pt x="277" y="1"/>
                  </a:moveTo>
                  <a:cubicBezTo>
                    <a:pt x="204" y="1"/>
                    <a:pt x="128" y="35"/>
                    <a:pt x="78" y="95"/>
                  </a:cubicBezTo>
                  <a:cubicBezTo>
                    <a:pt x="1" y="204"/>
                    <a:pt x="47" y="328"/>
                    <a:pt x="140" y="405"/>
                  </a:cubicBezTo>
                  <a:cubicBezTo>
                    <a:pt x="177" y="436"/>
                    <a:pt x="220" y="449"/>
                    <a:pt x="264" y="449"/>
                  </a:cubicBezTo>
                  <a:cubicBezTo>
                    <a:pt x="294" y="449"/>
                    <a:pt x="324" y="443"/>
                    <a:pt x="353" y="431"/>
                  </a:cubicBezTo>
                  <a:lnTo>
                    <a:pt x="353" y="431"/>
                  </a:lnTo>
                  <a:cubicBezTo>
                    <a:pt x="342" y="433"/>
                    <a:pt x="330" y="435"/>
                    <a:pt x="319" y="435"/>
                  </a:cubicBezTo>
                  <a:cubicBezTo>
                    <a:pt x="279" y="435"/>
                    <a:pt x="239" y="419"/>
                    <a:pt x="202" y="390"/>
                  </a:cubicBezTo>
                  <a:cubicBezTo>
                    <a:pt x="125" y="328"/>
                    <a:pt x="125" y="250"/>
                    <a:pt x="156" y="173"/>
                  </a:cubicBezTo>
                  <a:cubicBezTo>
                    <a:pt x="185" y="124"/>
                    <a:pt x="240" y="93"/>
                    <a:pt x="295" y="93"/>
                  </a:cubicBezTo>
                  <a:cubicBezTo>
                    <a:pt x="327" y="93"/>
                    <a:pt x="360" y="103"/>
                    <a:pt x="388" y="126"/>
                  </a:cubicBezTo>
                  <a:cubicBezTo>
                    <a:pt x="458" y="154"/>
                    <a:pt x="502" y="256"/>
                    <a:pt x="467" y="332"/>
                  </a:cubicBezTo>
                  <a:lnTo>
                    <a:pt x="467" y="332"/>
                  </a:lnTo>
                  <a:cubicBezTo>
                    <a:pt x="520" y="231"/>
                    <a:pt x="475" y="121"/>
                    <a:pt x="404" y="64"/>
                  </a:cubicBezTo>
                  <a:lnTo>
                    <a:pt x="388" y="33"/>
                  </a:lnTo>
                  <a:cubicBezTo>
                    <a:pt x="355" y="11"/>
                    <a:pt x="317"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4" name="Google Shape;894;p36"/>
            <p:cNvSpPr/>
            <p:nvPr/>
          </p:nvSpPr>
          <p:spPr>
            <a:xfrm>
              <a:off x="4458875" y="2207250"/>
              <a:ext cx="12200" cy="11375"/>
            </a:xfrm>
            <a:custGeom>
              <a:avLst/>
              <a:gdLst/>
              <a:ahLst/>
              <a:cxnLst/>
              <a:rect l="l" t="t" r="r" b="b"/>
              <a:pathLst>
                <a:path w="488" h="455" extrusionOk="0">
                  <a:moveTo>
                    <a:pt x="471" y="288"/>
                  </a:moveTo>
                  <a:cubicBezTo>
                    <a:pt x="466" y="309"/>
                    <a:pt x="460" y="330"/>
                    <a:pt x="450" y="349"/>
                  </a:cubicBezTo>
                  <a:cubicBezTo>
                    <a:pt x="462" y="330"/>
                    <a:pt x="468" y="309"/>
                    <a:pt x="471" y="288"/>
                  </a:cubicBezTo>
                  <a:close/>
                  <a:moveTo>
                    <a:pt x="450" y="349"/>
                  </a:moveTo>
                  <a:cubicBezTo>
                    <a:pt x="425" y="349"/>
                    <a:pt x="420" y="349"/>
                    <a:pt x="437" y="367"/>
                  </a:cubicBezTo>
                  <a:lnTo>
                    <a:pt x="437" y="367"/>
                  </a:lnTo>
                  <a:cubicBezTo>
                    <a:pt x="441" y="361"/>
                    <a:pt x="446" y="355"/>
                    <a:pt x="450" y="349"/>
                  </a:cubicBezTo>
                  <a:close/>
                  <a:moveTo>
                    <a:pt x="437" y="367"/>
                  </a:moveTo>
                  <a:lnTo>
                    <a:pt x="437" y="367"/>
                  </a:lnTo>
                  <a:cubicBezTo>
                    <a:pt x="409" y="400"/>
                    <a:pt x="375" y="424"/>
                    <a:pt x="339" y="438"/>
                  </a:cubicBezTo>
                  <a:lnTo>
                    <a:pt x="339" y="438"/>
                  </a:lnTo>
                  <a:cubicBezTo>
                    <a:pt x="379" y="432"/>
                    <a:pt x="417" y="413"/>
                    <a:pt x="450" y="380"/>
                  </a:cubicBezTo>
                  <a:cubicBezTo>
                    <a:pt x="445" y="375"/>
                    <a:pt x="440" y="370"/>
                    <a:pt x="437" y="367"/>
                  </a:cubicBezTo>
                  <a:close/>
                  <a:moveTo>
                    <a:pt x="278" y="0"/>
                  </a:moveTo>
                  <a:cubicBezTo>
                    <a:pt x="205" y="0"/>
                    <a:pt x="128" y="41"/>
                    <a:pt x="78" y="101"/>
                  </a:cubicBezTo>
                  <a:cubicBezTo>
                    <a:pt x="0" y="194"/>
                    <a:pt x="31" y="334"/>
                    <a:pt x="140" y="411"/>
                  </a:cubicBezTo>
                  <a:cubicBezTo>
                    <a:pt x="175" y="441"/>
                    <a:pt x="217" y="455"/>
                    <a:pt x="259" y="455"/>
                  </a:cubicBezTo>
                  <a:cubicBezTo>
                    <a:pt x="286" y="455"/>
                    <a:pt x="313" y="449"/>
                    <a:pt x="339" y="438"/>
                  </a:cubicBezTo>
                  <a:lnTo>
                    <a:pt x="339" y="438"/>
                  </a:lnTo>
                  <a:cubicBezTo>
                    <a:pt x="330" y="440"/>
                    <a:pt x="320" y="441"/>
                    <a:pt x="310" y="441"/>
                  </a:cubicBezTo>
                  <a:cubicBezTo>
                    <a:pt x="267" y="441"/>
                    <a:pt x="223" y="425"/>
                    <a:pt x="186" y="396"/>
                  </a:cubicBezTo>
                  <a:cubicBezTo>
                    <a:pt x="109" y="334"/>
                    <a:pt x="109" y="256"/>
                    <a:pt x="155" y="179"/>
                  </a:cubicBezTo>
                  <a:cubicBezTo>
                    <a:pt x="176" y="126"/>
                    <a:pt x="241" y="95"/>
                    <a:pt x="304" y="95"/>
                  </a:cubicBezTo>
                  <a:cubicBezTo>
                    <a:pt x="334" y="95"/>
                    <a:pt x="363" y="102"/>
                    <a:pt x="388" y="117"/>
                  </a:cubicBezTo>
                  <a:cubicBezTo>
                    <a:pt x="446" y="152"/>
                    <a:pt x="478" y="222"/>
                    <a:pt x="471" y="288"/>
                  </a:cubicBezTo>
                  <a:lnTo>
                    <a:pt x="471" y="288"/>
                  </a:lnTo>
                  <a:cubicBezTo>
                    <a:pt x="488" y="203"/>
                    <a:pt x="465" y="107"/>
                    <a:pt x="404" y="70"/>
                  </a:cubicBezTo>
                  <a:lnTo>
                    <a:pt x="388" y="39"/>
                  </a:lnTo>
                  <a:cubicBezTo>
                    <a:pt x="355" y="12"/>
                    <a:pt x="317"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5" name="Google Shape;895;p36"/>
            <p:cNvSpPr/>
            <p:nvPr/>
          </p:nvSpPr>
          <p:spPr>
            <a:xfrm>
              <a:off x="4362700" y="2219850"/>
              <a:ext cx="152425" cy="59350"/>
            </a:xfrm>
            <a:custGeom>
              <a:avLst/>
              <a:gdLst/>
              <a:ahLst/>
              <a:cxnLst/>
              <a:rect l="l" t="t" r="r" b="b"/>
              <a:pathLst>
                <a:path w="6097" h="2374" extrusionOk="0">
                  <a:moveTo>
                    <a:pt x="4530" y="0"/>
                  </a:moveTo>
                  <a:lnTo>
                    <a:pt x="3382" y="32"/>
                  </a:lnTo>
                  <a:lnTo>
                    <a:pt x="2901" y="218"/>
                  </a:lnTo>
                  <a:lnTo>
                    <a:pt x="2777" y="264"/>
                  </a:lnTo>
                  <a:lnTo>
                    <a:pt x="2467" y="388"/>
                  </a:lnTo>
                  <a:lnTo>
                    <a:pt x="2203" y="512"/>
                  </a:lnTo>
                  <a:lnTo>
                    <a:pt x="2141" y="528"/>
                  </a:lnTo>
                  <a:lnTo>
                    <a:pt x="187" y="1350"/>
                  </a:lnTo>
                  <a:lnTo>
                    <a:pt x="1" y="1474"/>
                  </a:lnTo>
                  <a:lnTo>
                    <a:pt x="1040" y="2373"/>
                  </a:lnTo>
                  <a:lnTo>
                    <a:pt x="3072" y="621"/>
                  </a:lnTo>
                  <a:lnTo>
                    <a:pt x="4530" y="218"/>
                  </a:lnTo>
                  <a:lnTo>
                    <a:pt x="6034" y="202"/>
                  </a:lnTo>
                  <a:lnTo>
                    <a:pt x="6096" y="47"/>
                  </a:lnTo>
                  <a:lnTo>
                    <a:pt x="4561" y="0"/>
                  </a:lnTo>
                  <a:close/>
                </a:path>
              </a:pathLst>
            </a:custGeom>
            <a:solidFill>
              <a:srgbClr val="302F2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6" name="Google Shape;896;p36"/>
            <p:cNvSpPr/>
            <p:nvPr/>
          </p:nvSpPr>
          <p:spPr>
            <a:xfrm>
              <a:off x="4479025" y="2257450"/>
              <a:ext cx="49675" cy="25625"/>
            </a:xfrm>
            <a:custGeom>
              <a:avLst/>
              <a:gdLst/>
              <a:ahLst/>
              <a:cxnLst/>
              <a:rect l="l" t="t" r="r" b="b"/>
              <a:pathLst>
                <a:path w="1987" h="1025" extrusionOk="0">
                  <a:moveTo>
                    <a:pt x="1" y="1"/>
                  </a:moveTo>
                  <a:lnTo>
                    <a:pt x="202" y="1025"/>
                  </a:lnTo>
                  <a:lnTo>
                    <a:pt x="1831" y="947"/>
                  </a:lnTo>
                  <a:lnTo>
                    <a:pt x="1986" y="78"/>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7" name="Google Shape;897;p36"/>
            <p:cNvSpPr/>
            <p:nvPr/>
          </p:nvSpPr>
          <p:spPr>
            <a:xfrm>
              <a:off x="4403025" y="2259400"/>
              <a:ext cx="81075" cy="51200"/>
            </a:xfrm>
            <a:custGeom>
              <a:avLst/>
              <a:gdLst/>
              <a:ahLst/>
              <a:cxnLst/>
              <a:rect l="l" t="t" r="r" b="b"/>
              <a:pathLst>
                <a:path w="3243" h="2048" extrusionOk="0">
                  <a:moveTo>
                    <a:pt x="2777" y="0"/>
                  </a:moveTo>
                  <a:lnTo>
                    <a:pt x="1" y="853"/>
                  </a:lnTo>
                  <a:lnTo>
                    <a:pt x="792" y="2048"/>
                  </a:lnTo>
                  <a:lnTo>
                    <a:pt x="3242" y="947"/>
                  </a:lnTo>
                  <a:lnTo>
                    <a:pt x="27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8" name="Google Shape;898;p36"/>
            <p:cNvSpPr/>
            <p:nvPr/>
          </p:nvSpPr>
          <p:spPr>
            <a:xfrm>
              <a:off x="4524775" y="2259775"/>
              <a:ext cx="46575" cy="24075"/>
            </a:xfrm>
            <a:custGeom>
              <a:avLst/>
              <a:gdLst/>
              <a:ahLst/>
              <a:cxnLst/>
              <a:rect l="l" t="t" r="r" b="b"/>
              <a:pathLst>
                <a:path w="1863" h="963" extrusionOk="0">
                  <a:moveTo>
                    <a:pt x="342" y="1"/>
                  </a:moveTo>
                  <a:lnTo>
                    <a:pt x="1" y="854"/>
                  </a:lnTo>
                  <a:lnTo>
                    <a:pt x="1552" y="963"/>
                  </a:lnTo>
                  <a:lnTo>
                    <a:pt x="1862" y="528"/>
                  </a:lnTo>
                  <a:lnTo>
                    <a:pt x="3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9" name="Google Shape;899;p36"/>
            <p:cNvSpPr/>
            <p:nvPr/>
          </p:nvSpPr>
          <p:spPr>
            <a:xfrm>
              <a:off x="4473225" y="2259400"/>
              <a:ext cx="10875" cy="23675"/>
            </a:xfrm>
            <a:custGeom>
              <a:avLst/>
              <a:gdLst/>
              <a:ahLst/>
              <a:cxnLst/>
              <a:rect l="l" t="t" r="r" b="b"/>
              <a:pathLst>
                <a:path w="435" h="947" extrusionOk="0">
                  <a:moveTo>
                    <a:pt x="233" y="0"/>
                  </a:moveTo>
                  <a:lnTo>
                    <a:pt x="0" y="78"/>
                  </a:lnTo>
                  <a:lnTo>
                    <a:pt x="434" y="947"/>
                  </a:lnTo>
                  <a:lnTo>
                    <a:pt x="2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0" name="Google Shape;900;p36"/>
            <p:cNvSpPr/>
            <p:nvPr/>
          </p:nvSpPr>
          <p:spPr>
            <a:xfrm>
              <a:off x="4524775" y="2260550"/>
              <a:ext cx="8175" cy="20575"/>
            </a:xfrm>
            <a:custGeom>
              <a:avLst/>
              <a:gdLst/>
              <a:ahLst/>
              <a:cxnLst/>
              <a:rect l="l" t="t" r="r" b="b"/>
              <a:pathLst>
                <a:path w="327" h="823" extrusionOk="0">
                  <a:moveTo>
                    <a:pt x="141" y="1"/>
                  </a:moveTo>
                  <a:lnTo>
                    <a:pt x="1" y="823"/>
                  </a:lnTo>
                  <a:lnTo>
                    <a:pt x="327" y="32"/>
                  </a:lnTo>
                  <a:lnTo>
                    <a:pt x="1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1" name="Google Shape;901;p36"/>
            <p:cNvSpPr/>
            <p:nvPr/>
          </p:nvSpPr>
          <p:spPr>
            <a:xfrm>
              <a:off x="4459250" y="2264525"/>
              <a:ext cx="12450" cy="11375"/>
            </a:xfrm>
            <a:custGeom>
              <a:avLst/>
              <a:gdLst/>
              <a:ahLst/>
              <a:cxnLst/>
              <a:rect l="l" t="t" r="r" b="b"/>
              <a:pathLst>
                <a:path w="498" h="455" extrusionOk="0">
                  <a:moveTo>
                    <a:pt x="478" y="290"/>
                  </a:moveTo>
                  <a:cubicBezTo>
                    <a:pt x="473" y="312"/>
                    <a:pt x="464" y="334"/>
                    <a:pt x="451" y="354"/>
                  </a:cubicBezTo>
                  <a:cubicBezTo>
                    <a:pt x="466" y="335"/>
                    <a:pt x="475" y="313"/>
                    <a:pt x="478" y="290"/>
                  </a:cubicBezTo>
                  <a:close/>
                  <a:moveTo>
                    <a:pt x="269" y="1"/>
                  </a:moveTo>
                  <a:cubicBezTo>
                    <a:pt x="199" y="1"/>
                    <a:pt x="127" y="38"/>
                    <a:pt x="78" y="106"/>
                  </a:cubicBezTo>
                  <a:cubicBezTo>
                    <a:pt x="1" y="199"/>
                    <a:pt x="47" y="338"/>
                    <a:pt x="140" y="416"/>
                  </a:cubicBezTo>
                  <a:cubicBezTo>
                    <a:pt x="173" y="443"/>
                    <a:pt x="211" y="455"/>
                    <a:pt x="251" y="455"/>
                  </a:cubicBezTo>
                  <a:cubicBezTo>
                    <a:pt x="324" y="455"/>
                    <a:pt x="400" y="414"/>
                    <a:pt x="450" y="354"/>
                  </a:cubicBezTo>
                  <a:lnTo>
                    <a:pt x="450" y="354"/>
                  </a:lnTo>
                  <a:cubicBezTo>
                    <a:pt x="408" y="405"/>
                    <a:pt x="351" y="428"/>
                    <a:pt x="301" y="428"/>
                  </a:cubicBezTo>
                  <a:cubicBezTo>
                    <a:pt x="260" y="428"/>
                    <a:pt x="223" y="413"/>
                    <a:pt x="202" y="385"/>
                  </a:cubicBezTo>
                  <a:cubicBezTo>
                    <a:pt x="125" y="338"/>
                    <a:pt x="125" y="261"/>
                    <a:pt x="156" y="183"/>
                  </a:cubicBezTo>
                  <a:cubicBezTo>
                    <a:pt x="187" y="131"/>
                    <a:pt x="247" y="92"/>
                    <a:pt x="307" y="92"/>
                  </a:cubicBezTo>
                  <a:cubicBezTo>
                    <a:pt x="335" y="92"/>
                    <a:pt x="364" y="101"/>
                    <a:pt x="389" y="121"/>
                  </a:cubicBezTo>
                  <a:cubicBezTo>
                    <a:pt x="447" y="145"/>
                    <a:pt x="488" y="221"/>
                    <a:pt x="478" y="290"/>
                  </a:cubicBezTo>
                  <a:lnTo>
                    <a:pt x="478" y="290"/>
                  </a:lnTo>
                  <a:cubicBezTo>
                    <a:pt x="497" y="205"/>
                    <a:pt x="465" y="108"/>
                    <a:pt x="404" y="59"/>
                  </a:cubicBezTo>
                  <a:lnTo>
                    <a:pt x="389" y="44"/>
                  </a:lnTo>
                  <a:cubicBezTo>
                    <a:pt x="353" y="14"/>
                    <a:pt x="312"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2" name="Google Shape;902;p36"/>
            <p:cNvSpPr/>
            <p:nvPr/>
          </p:nvSpPr>
          <p:spPr>
            <a:xfrm>
              <a:off x="4511225" y="2261025"/>
              <a:ext cx="12200" cy="11125"/>
            </a:xfrm>
            <a:custGeom>
              <a:avLst/>
              <a:gdLst/>
              <a:ahLst/>
              <a:cxnLst/>
              <a:rect l="l" t="t" r="r" b="b"/>
              <a:pathLst>
                <a:path w="488" h="445" extrusionOk="0">
                  <a:moveTo>
                    <a:pt x="470" y="283"/>
                  </a:moveTo>
                  <a:cubicBezTo>
                    <a:pt x="465" y="302"/>
                    <a:pt x="459" y="321"/>
                    <a:pt x="450" y="339"/>
                  </a:cubicBezTo>
                  <a:cubicBezTo>
                    <a:pt x="460" y="322"/>
                    <a:pt x="466" y="303"/>
                    <a:pt x="470" y="283"/>
                  </a:cubicBezTo>
                  <a:close/>
                  <a:moveTo>
                    <a:pt x="450" y="339"/>
                  </a:moveTo>
                  <a:cubicBezTo>
                    <a:pt x="447" y="343"/>
                    <a:pt x="444" y="347"/>
                    <a:pt x="441" y="351"/>
                  </a:cubicBezTo>
                  <a:lnTo>
                    <a:pt x="441" y="351"/>
                  </a:lnTo>
                  <a:cubicBezTo>
                    <a:pt x="445" y="349"/>
                    <a:pt x="450" y="345"/>
                    <a:pt x="450" y="339"/>
                  </a:cubicBezTo>
                  <a:close/>
                  <a:moveTo>
                    <a:pt x="441" y="351"/>
                  </a:moveTo>
                  <a:cubicBezTo>
                    <a:pt x="437" y="353"/>
                    <a:pt x="434" y="354"/>
                    <a:pt x="438" y="354"/>
                  </a:cubicBezTo>
                  <a:lnTo>
                    <a:pt x="438" y="354"/>
                  </a:lnTo>
                  <a:cubicBezTo>
                    <a:pt x="439" y="353"/>
                    <a:pt x="440" y="352"/>
                    <a:pt x="441" y="351"/>
                  </a:cubicBezTo>
                  <a:close/>
                  <a:moveTo>
                    <a:pt x="438" y="354"/>
                  </a:moveTo>
                  <a:cubicBezTo>
                    <a:pt x="426" y="369"/>
                    <a:pt x="411" y="383"/>
                    <a:pt x="395" y="394"/>
                  </a:cubicBezTo>
                  <a:lnTo>
                    <a:pt x="395" y="394"/>
                  </a:lnTo>
                  <a:cubicBezTo>
                    <a:pt x="414" y="385"/>
                    <a:pt x="433" y="371"/>
                    <a:pt x="450" y="354"/>
                  </a:cubicBezTo>
                  <a:cubicBezTo>
                    <a:pt x="444" y="354"/>
                    <a:pt x="440" y="354"/>
                    <a:pt x="438" y="354"/>
                  </a:cubicBezTo>
                  <a:close/>
                  <a:moveTo>
                    <a:pt x="261" y="0"/>
                  </a:moveTo>
                  <a:cubicBezTo>
                    <a:pt x="177" y="0"/>
                    <a:pt x="94" y="42"/>
                    <a:pt x="62" y="106"/>
                  </a:cubicBezTo>
                  <a:cubicBezTo>
                    <a:pt x="0" y="199"/>
                    <a:pt x="31" y="354"/>
                    <a:pt x="140" y="416"/>
                  </a:cubicBezTo>
                  <a:cubicBezTo>
                    <a:pt x="169" y="436"/>
                    <a:pt x="204" y="445"/>
                    <a:pt x="241" y="445"/>
                  </a:cubicBezTo>
                  <a:cubicBezTo>
                    <a:pt x="294" y="445"/>
                    <a:pt x="351" y="426"/>
                    <a:pt x="395" y="394"/>
                  </a:cubicBezTo>
                  <a:lnTo>
                    <a:pt x="395" y="394"/>
                  </a:lnTo>
                  <a:cubicBezTo>
                    <a:pt x="368" y="408"/>
                    <a:pt x="339" y="414"/>
                    <a:pt x="310" y="414"/>
                  </a:cubicBezTo>
                  <a:cubicBezTo>
                    <a:pt x="266" y="414"/>
                    <a:pt x="223" y="399"/>
                    <a:pt x="186" y="370"/>
                  </a:cubicBezTo>
                  <a:cubicBezTo>
                    <a:pt x="109" y="323"/>
                    <a:pt x="109" y="246"/>
                    <a:pt x="155" y="168"/>
                  </a:cubicBezTo>
                  <a:cubicBezTo>
                    <a:pt x="176" y="116"/>
                    <a:pt x="240" y="77"/>
                    <a:pt x="303" y="77"/>
                  </a:cubicBezTo>
                  <a:cubicBezTo>
                    <a:pt x="333" y="77"/>
                    <a:pt x="363" y="86"/>
                    <a:pt x="388" y="106"/>
                  </a:cubicBezTo>
                  <a:cubicBezTo>
                    <a:pt x="449" y="130"/>
                    <a:pt x="481" y="212"/>
                    <a:pt x="470" y="283"/>
                  </a:cubicBezTo>
                  <a:lnTo>
                    <a:pt x="470" y="283"/>
                  </a:lnTo>
                  <a:cubicBezTo>
                    <a:pt x="488" y="200"/>
                    <a:pt x="463" y="107"/>
                    <a:pt x="388" y="44"/>
                  </a:cubicBezTo>
                  <a:lnTo>
                    <a:pt x="372" y="29"/>
                  </a:lnTo>
                  <a:cubicBezTo>
                    <a:pt x="338" y="9"/>
                    <a:pt x="300"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3" name="Google Shape;903;p36"/>
            <p:cNvSpPr/>
            <p:nvPr/>
          </p:nvSpPr>
          <p:spPr>
            <a:xfrm>
              <a:off x="4416600" y="2290800"/>
              <a:ext cx="50050" cy="19800"/>
            </a:xfrm>
            <a:custGeom>
              <a:avLst/>
              <a:gdLst/>
              <a:ahLst/>
              <a:cxnLst/>
              <a:rect l="l" t="t" r="r" b="b"/>
              <a:pathLst>
                <a:path w="2002" h="792" extrusionOk="0">
                  <a:moveTo>
                    <a:pt x="2001" y="1"/>
                  </a:moveTo>
                  <a:lnTo>
                    <a:pt x="1" y="420"/>
                  </a:lnTo>
                  <a:lnTo>
                    <a:pt x="249" y="792"/>
                  </a:lnTo>
                  <a:lnTo>
                    <a:pt x="2001" y="1"/>
                  </a:lnTo>
                  <a:close/>
                </a:path>
              </a:pathLst>
            </a:custGeom>
            <a:solidFill>
              <a:srgbClr val="302F2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4" name="Google Shape;904;p36"/>
            <p:cNvSpPr/>
            <p:nvPr/>
          </p:nvSpPr>
          <p:spPr>
            <a:xfrm>
              <a:off x="4491450" y="2297000"/>
              <a:ext cx="48475" cy="33000"/>
            </a:xfrm>
            <a:custGeom>
              <a:avLst/>
              <a:gdLst/>
              <a:ahLst/>
              <a:cxnLst/>
              <a:rect l="l" t="t" r="r" b="b"/>
              <a:pathLst>
                <a:path w="1939" h="1320" extrusionOk="0">
                  <a:moveTo>
                    <a:pt x="16" y="1"/>
                  </a:moveTo>
                  <a:lnTo>
                    <a:pt x="0" y="1025"/>
                  </a:lnTo>
                  <a:lnTo>
                    <a:pt x="1598" y="1319"/>
                  </a:lnTo>
                  <a:lnTo>
                    <a:pt x="1939" y="482"/>
                  </a:lnTo>
                  <a:lnTo>
                    <a:pt x="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5" name="Google Shape;905;p36"/>
            <p:cNvSpPr/>
            <p:nvPr/>
          </p:nvSpPr>
          <p:spPr>
            <a:xfrm>
              <a:off x="4418150" y="2297400"/>
              <a:ext cx="73325" cy="40350"/>
            </a:xfrm>
            <a:custGeom>
              <a:avLst/>
              <a:gdLst/>
              <a:ahLst/>
              <a:cxnLst/>
              <a:rect l="l" t="t" r="r" b="b"/>
              <a:pathLst>
                <a:path w="2933" h="1614" extrusionOk="0">
                  <a:moveTo>
                    <a:pt x="2699" y="0"/>
                  </a:moveTo>
                  <a:lnTo>
                    <a:pt x="1" y="264"/>
                  </a:lnTo>
                  <a:lnTo>
                    <a:pt x="528" y="1613"/>
                  </a:lnTo>
                  <a:lnTo>
                    <a:pt x="2932" y="1009"/>
                  </a:lnTo>
                  <a:lnTo>
                    <a:pt x="26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6" name="Google Shape;906;p36"/>
            <p:cNvSpPr/>
            <p:nvPr/>
          </p:nvSpPr>
          <p:spPr>
            <a:xfrm>
              <a:off x="4531375" y="2310575"/>
              <a:ext cx="44625" cy="30275"/>
            </a:xfrm>
            <a:custGeom>
              <a:avLst/>
              <a:gdLst/>
              <a:ahLst/>
              <a:cxnLst/>
              <a:rect l="l" t="t" r="r" b="b"/>
              <a:pathLst>
                <a:path w="1785" h="1211" extrusionOk="0">
                  <a:moveTo>
                    <a:pt x="528" y="1"/>
                  </a:moveTo>
                  <a:lnTo>
                    <a:pt x="1" y="776"/>
                  </a:lnTo>
                  <a:lnTo>
                    <a:pt x="1521" y="1210"/>
                  </a:lnTo>
                  <a:lnTo>
                    <a:pt x="1784" y="776"/>
                  </a:lnTo>
                  <a:lnTo>
                    <a:pt x="5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 name="Google Shape;907;p36"/>
            <p:cNvSpPr/>
            <p:nvPr/>
          </p:nvSpPr>
          <p:spPr>
            <a:xfrm>
              <a:off x="4486000" y="2298950"/>
              <a:ext cx="5850" cy="23675"/>
            </a:xfrm>
            <a:custGeom>
              <a:avLst/>
              <a:gdLst/>
              <a:ahLst/>
              <a:cxnLst/>
              <a:rect l="l" t="t" r="r" b="b"/>
              <a:pathLst>
                <a:path w="234" h="947" extrusionOk="0">
                  <a:moveTo>
                    <a:pt x="234" y="0"/>
                  </a:moveTo>
                  <a:lnTo>
                    <a:pt x="1" y="16"/>
                  </a:lnTo>
                  <a:lnTo>
                    <a:pt x="218" y="947"/>
                  </a:lnTo>
                  <a:lnTo>
                    <a:pt x="2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 name="Google Shape;908;p36"/>
            <p:cNvSpPr/>
            <p:nvPr/>
          </p:nvSpPr>
          <p:spPr>
            <a:xfrm>
              <a:off x="4531375" y="2310200"/>
              <a:ext cx="12425" cy="19800"/>
            </a:xfrm>
            <a:custGeom>
              <a:avLst/>
              <a:gdLst/>
              <a:ahLst/>
              <a:cxnLst/>
              <a:rect l="l" t="t" r="r" b="b"/>
              <a:pathLst>
                <a:path w="497" h="792" extrusionOk="0">
                  <a:moveTo>
                    <a:pt x="311" y="0"/>
                  </a:moveTo>
                  <a:lnTo>
                    <a:pt x="1" y="791"/>
                  </a:lnTo>
                  <a:lnTo>
                    <a:pt x="497" y="78"/>
                  </a:lnTo>
                  <a:lnTo>
                    <a:pt x="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 name="Google Shape;909;p36"/>
            <p:cNvSpPr/>
            <p:nvPr/>
          </p:nvSpPr>
          <p:spPr>
            <a:xfrm>
              <a:off x="4468950" y="2300850"/>
              <a:ext cx="13150" cy="11250"/>
            </a:xfrm>
            <a:custGeom>
              <a:avLst/>
              <a:gdLst/>
              <a:ahLst/>
              <a:cxnLst/>
              <a:rect l="l" t="t" r="r" b="b"/>
              <a:pathLst>
                <a:path w="526" h="450" extrusionOk="0">
                  <a:moveTo>
                    <a:pt x="464" y="339"/>
                  </a:moveTo>
                  <a:cubicBezTo>
                    <a:pt x="459" y="345"/>
                    <a:pt x="455" y="352"/>
                    <a:pt x="450" y="359"/>
                  </a:cubicBezTo>
                  <a:cubicBezTo>
                    <a:pt x="455" y="352"/>
                    <a:pt x="460" y="346"/>
                    <a:pt x="464" y="339"/>
                  </a:cubicBezTo>
                  <a:close/>
                  <a:moveTo>
                    <a:pt x="450" y="359"/>
                  </a:moveTo>
                  <a:cubicBezTo>
                    <a:pt x="424" y="391"/>
                    <a:pt x="390" y="415"/>
                    <a:pt x="353" y="431"/>
                  </a:cubicBezTo>
                  <a:lnTo>
                    <a:pt x="353" y="431"/>
                  </a:lnTo>
                  <a:cubicBezTo>
                    <a:pt x="386" y="424"/>
                    <a:pt x="420" y="405"/>
                    <a:pt x="450" y="374"/>
                  </a:cubicBezTo>
                  <a:lnTo>
                    <a:pt x="450" y="359"/>
                  </a:lnTo>
                  <a:close/>
                  <a:moveTo>
                    <a:pt x="277" y="1"/>
                  </a:moveTo>
                  <a:cubicBezTo>
                    <a:pt x="204" y="1"/>
                    <a:pt x="128" y="35"/>
                    <a:pt x="78" y="95"/>
                  </a:cubicBezTo>
                  <a:cubicBezTo>
                    <a:pt x="1" y="204"/>
                    <a:pt x="47" y="328"/>
                    <a:pt x="140" y="405"/>
                  </a:cubicBezTo>
                  <a:cubicBezTo>
                    <a:pt x="176" y="435"/>
                    <a:pt x="220" y="449"/>
                    <a:pt x="264" y="449"/>
                  </a:cubicBezTo>
                  <a:cubicBezTo>
                    <a:pt x="294" y="449"/>
                    <a:pt x="324" y="443"/>
                    <a:pt x="353" y="431"/>
                  </a:cubicBezTo>
                  <a:lnTo>
                    <a:pt x="353" y="431"/>
                  </a:lnTo>
                  <a:cubicBezTo>
                    <a:pt x="341" y="433"/>
                    <a:pt x="330" y="434"/>
                    <a:pt x="319" y="434"/>
                  </a:cubicBezTo>
                  <a:cubicBezTo>
                    <a:pt x="279" y="434"/>
                    <a:pt x="239" y="419"/>
                    <a:pt x="202" y="390"/>
                  </a:cubicBezTo>
                  <a:cubicBezTo>
                    <a:pt x="125" y="328"/>
                    <a:pt x="125" y="250"/>
                    <a:pt x="156" y="173"/>
                  </a:cubicBezTo>
                  <a:cubicBezTo>
                    <a:pt x="185" y="124"/>
                    <a:pt x="239" y="93"/>
                    <a:pt x="295" y="93"/>
                  </a:cubicBezTo>
                  <a:cubicBezTo>
                    <a:pt x="327" y="93"/>
                    <a:pt x="360" y="103"/>
                    <a:pt x="388" y="126"/>
                  </a:cubicBezTo>
                  <a:cubicBezTo>
                    <a:pt x="459" y="155"/>
                    <a:pt x="504" y="261"/>
                    <a:pt x="464" y="339"/>
                  </a:cubicBezTo>
                  <a:lnTo>
                    <a:pt x="464" y="339"/>
                  </a:lnTo>
                  <a:cubicBezTo>
                    <a:pt x="526" y="235"/>
                    <a:pt x="506" y="122"/>
                    <a:pt x="404" y="64"/>
                  </a:cubicBezTo>
                  <a:lnTo>
                    <a:pt x="388" y="33"/>
                  </a:lnTo>
                  <a:cubicBezTo>
                    <a:pt x="355" y="11"/>
                    <a:pt x="317"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 name="Google Shape;910;p36"/>
            <p:cNvSpPr/>
            <p:nvPr/>
          </p:nvSpPr>
          <p:spPr>
            <a:xfrm>
              <a:off x="4521300" y="2307675"/>
              <a:ext cx="13200" cy="11275"/>
            </a:xfrm>
            <a:custGeom>
              <a:avLst/>
              <a:gdLst/>
              <a:ahLst/>
              <a:cxnLst/>
              <a:rect l="l" t="t" r="r" b="b"/>
              <a:pathLst>
                <a:path w="528" h="451" extrusionOk="0">
                  <a:moveTo>
                    <a:pt x="450" y="349"/>
                  </a:moveTo>
                  <a:cubicBezTo>
                    <a:pt x="427" y="377"/>
                    <a:pt x="398" y="401"/>
                    <a:pt x="367" y="418"/>
                  </a:cubicBezTo>
                  <a:lnTo>
                    <a:pt x="367" y="418"/>
                  </a:lnTo>
                  <a:cubicBezTo>
                    <a:pt x="395" y="409"/>
                    <a:pt x="424" y="391"/>
                    <a:pt x="450" y="365"/>
                  </a:cubicBezTo>
                  <a:lnTo>
                    <a:pt x="450" y="349"/>
                  </a:lnTo>
                  <a:close/>
                  <a:moveTo>
                    <a:pt x="278" y="0"/>
                  </a:moveTo>
                  <a:cubicBezTo>
                    <a:pt x="205" y="0"/>
                    <a:pt x="128" y="41"/>
                    <a:pt x="78" y="101"/>
                  </a:cubicBezTo>
                  <a:cubicBezTo>
                    <a:pt x="0" y="194"/>
                    <a:pt x="47" y="334"/>
                    <a:pt x="140" y="411"/>
                  </a:cubicBezTo>
                  <a:cubicBezTo>
                    <a:pt x="173" y="439"/>
                    <a:pt x="211" y="451"/>
                    <a:pt x="250" y="451"/>
                  </a:cubicBezTo>
                  <a:cubicBezTo>
                    <a:pt x="290" y="451"/>
                    <a:pt x="330" y="439"/>
                    <a:pt x="367" y="418"/>
                  </a:cubicBezTo>
                  <a:lnTo>
                    <a:pt x="367" y="418"/>
                  </a:lnTo>
                  <a:cubicBezTo>
                    <a:pt x="348" y="425"/>
                    <a:pt x="329" y="428"/>
                    <a:pt x="310" y="428"/>
                  </a:cubicBezTo>
                  <a:cubicBezTo>
                    <a:pt x="273" y="428"/>
                    <a:pt x="236" y="416"/>
                    <a:pt x="202" y="396"/>
                  </a:cubicBezTo>
                  <a:cubicBezTo>
                    <a:pt x="124" y="334"/>
                    <a:pt x="124" y="256"/>
                    <a:pt x="155" y="179"/>
                  </a:cubicBezTo>
                  <a:cubicBezTo>
                    <a:pt x="187" y="126"/>
                    <a:pt x="247" y="88"/>
                    <a:pt x="306" y="88"/>
                  </a:cubicBezTo>
                  <a:cubicBezTo>
                    <a:pt x="335" y="88"/>
                    <a:pt x="363" y="97"/>
                    <a:pt x="388" y="117"/>
                  </a:cubicBezTo>
                  <a:cubicBezTo>
                    <a:pt x="466" y="163"/>
                    <a:pt x="512" y="272"/>
                    <a:pt x="450" y="349"/>
                  </a:cubicBezTo>
                  <a:cubicBezTo>
                    <a:pt x="528" y="256"/>
                    <a:pt x="512" y="132"/>
                    <a:pt x="404" y="55"/>
                  </a:cubicBezTo>
                  <a:lnTo>
                    <a:pt x="388" y="39"/>
                  </a:lnTo>
                  <a:cubicBezTo>
                    <a:pt x="355" y="12"/>
                    <a:pt x="317"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 name="Google Shape;911;p36"/>
            <p:cNvSpPr/>
            <p:nvPr/>
          </p:nvSpPr>
          <p:spPr>
            <a:xfrm>
              <a:off x="4468950" y="2226450"/>
              <a:ext cx="46175" cy="26000"/>
            </a:xfrm>
            <a:custGeom>
              <a:avLst/>
              <a:gdLst/>
              <a:ahLst/>
              <a:cxnLst/>
              <a:rect l="l" t="t" r="r" b="b"/>
              <a:pathLst>
                <a:path w="1847" h="1040" extrusionOk="0">
                  <a:moveTo>
                    <a:pt x="1846" y="0"/>
                  </a:moveTo>
                  <a:lnTo>
                    <a:pt x="1" y="31"/>
                  </a:lnTo>
                  <a:lnTo>
                    <a:pt x="233" y="1039"/>
                  </a:lnTo>
                  <a:lnTo>
                    <a:pt x="1722" y="884"/>
                  </a:lnTo>
                  <a:lnTo>
                    <a:pt x="18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 name="Google Shape;912;p36"/>
            <p:cNvSpPr/>
            <p:nvPr/>
          </p:nvSpPr>
          <p:spPr>
            <a:xfrm>
              <a:off x="4393350" y="2229150"/>
              <a:ext cx="81450" cy="52775"/>
            </a:xfrm>
            <a:custGeom>
              <a:avLst/>
              <a:gdLst/>
              <a:ahLst/>
              <a:cxnLst/>
              <a:rect l="l" t="t" r="r" b="b"/>
              <a:pathLst>
                <a:path w="3258" h="2111" extrusionOk="0">
                  <a:moveTo>
                    <a:pt x="2776" y="1"/>
                  </a:moveTo>
                  <a:lnTo>
                    <a:pt x="0" y="931"/>
                  </a:lnTo>
                  <a:lnTo>
                    <a:pt x="838" y="2110"/>
                  </a:lnTo>
                  <a:lnTo>
                    <a:pt x="3257" y="931"/>
                  </a:lnTo>
                  <a:lnTo>
                    <a:pt x="27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 name="Google Shape;913;p36"/>
            <p:cNvSpPr/>
            <p:nvPr/>
          </p:nvSpPr>
          <p:spPr>
            <a:xfrm>
              <a:off x="4512000" y="2226825"/>
              <a:ext cx="45775" cy="26000"/>
            </a:xfrm>
            <a:custGeom>
              <a:avLst/>
              <a:gdLst/>
              <a:ahLst/>
              <a:cxnLst/>
              <a:rect l="l" t="t" r="r" b="b"/>
              <a:pathLst>
                <a:path w="1831" h="1040" extrusionOk="0">
                  <a:moveTo>
                    <a:pt x="341" y="1"/>
                  </a:moveTo>
                  <a:lnTo>
                    <a:pt x="0" y="869"/>
                  </a:lnTo>
                  <a:lnTo>
                    <a:pt x="1536" y="1040"/>
                  </a:lnTo>
                  <a:lnTo>
                    <a:pt x="1830" y="575"/>
                  </a:lnTo>
                  <a:lnTo>
                    <a:pt x="3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 name="Google Shape;914;p36"/>
            <p:cNvSpPr/>
            <p:nvPr/>
          </p:nvSpPr>
          <p:spPr>
            <a:xfrm>
              <a:off x="4463525" y="2228775"/>
              <a:ext cx="11275" cy="23675"/>
            </a:xfrm>
            <a:custGeom>
              <a:avLst/>
              <a:gdLst/>
              <a:ahLst/>
              <a:cxnLst/>
              <a:rect l="l" t="t" r="r" b="b"/>
              <a:pathLst>
                <a:path w="451" h="947" extrusionOk="0">
                  <a:moveTo>
                    <a:pt x="233" y="0"/>
                  </a:moveTo>
                  <a:lnTo>
                    <a:pt x="0" y="78"/>
                  </a:lnTo>
                  <a:lnTo>
                    <a:pt x="450" y="946"/>
                  </a:lnTo>
                  <a:lnTo>
                    <a:pt x="2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 name="Google Shape;915;p36"/>
            <p:cNvSpPr/>
            <p:nvPr/>
          </p:nvSpPr>
          <p:spPr>
            <a:xfrm>
              <a:off x="4512000" y="2227600"/>
              <a:ext cx="7775" cy="20975"/>
            </a:xfrm>
            <a:custGeom>
              <a:avLst/>
              <a:gdLst/>
              <a:ahLst/>
              <a:cxnLst/>
              <a:rect l="l" t="t" r="r" b="b"/>
              <a:pathLst>
                <a:path w="311" h="839" extrusionOk="0">
                  <a:moveTo>
                    <a:pt x="124" y="1"/>
                  </a:moveTo>
                  <a:lnTo>
                    <a:pt x="0" y="838"/>
                  </a:lnTo>
                  <a:lnTo>
                    <a:pt x="310" y="32"/>
                  </a:lnTo>
                  <a:lnTo>
                    <a:pt x="1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 name="Google Shape;916;p36"/>
            <p:cNvSpPr/>
            <p:nvPr/>
          </p:nvSpPr>
          <p:spPr>
            <a:xfrm>
              <a:off x="4450350" y="2233500"/>
              <a:ext cx="12725" cy="11400"/>
            </a:xfrm>
            <a:custGeom>
              <a:avLst/>
              <a:gdLst/>
              <a:ahLst/>
              <a:cxnLst/>
              <a:rect l="l" t="t" r="r" b="b"/>
              <a:pathLst>
                <a:path w="509" h="456" extrusionOk="0">
                  <a:moveTo>
                    <a:pt x="477" y="300"/>
                  </a:moveTo>
                  <a:lnTo>
                    <a:pt x="477" y="300"/>
                  </a:lnTo>
                  <a:cubicBezTo>
                    <a:pt x="470" y="319"/>
                    <a:pt x="461" y="337"/>
                    <a:pt x="450" y="354"/>
                  </a:cubicBezTo>
                  <a:cubicBezTo>
                    <a:pt x="463" y="338"/>
                    <a:pt x="472" y="319"/>
                    <a:pt x="477" y="300"/>
                  </a:cubicBezTo>
                  <a:close/>
                  <a:moveTo>
                    <a:pt x="450" y="354"/>
                  </a:moveTo>
                  <a:cubicBezTo>
                    <a:pt x="428" y="380"/>
                    <a:pt x="403" y="402"/>
                    <a:pt x="376" y="419"/>
                  </a:cubicBezTo>
                  <a:lnTo>
                    <a:pt x="376" y="419"/>
                  </a:lnTo>
                  <a:cubicBezTo>
                    <a:pt x="401" y="410"/>
                    <a:pt x="426" y="393"/>
                    <a:pt x="450" y="370"/>
                  </a:cubicBezTo>
                  <a:lnTo>
                    <a:pt x="450" y="354"/>
                  </a:lnTo>
                  <a:close/>
                  <a:moveTo>
                    <a:pt x="277" y="1"/>
                  </a:moveTo>
                  <a:cubicBezTo>
                    <a:pt x="208" y="1"/>
                    <a:pt x="141" y="38"/>
                    <a:pt x="93" y="106"/>
                  </a:cubicBezTo>
                  <a:cubicBezTo>
                    <a:pt x="0" y="199"/>
                    <a:pt x="47" y="339"/>
                    <a:pt x="140" y="416"/>
                  </a:cubicBezTo>
                  <a:cubicBezTo>
                    <a:pt x="178" y="443"/>
                    <a:pt x="218" y="455"/>
                    <a:pt x="257" y="455"/>
                  </a:cubicBezTo>
                  <a:cubicBezTo>
                    <a:pt x="299" y="455"/>
                    <a:pt x="339" y="442"/>
                    <a:pt x="376" y="419"/>
                  </a:cubicBezTo>
                  <a:lnTo>
                    <a:pt x="376" y="419"/>
                  </a:lnTo>
                  <a:cubicBezTo>
                    <a:pt x="357" y="426"/>
                    <a:pt x="338" y="430"/>
                    <a:pt x="319" y="430"/>
                  </a:cubicBezTo>
                  <a:cubicBezTo>
                    <a:pt x="278" y="430"/>
                    <a:pt x="238" y="414"/>
                    <a:pt x="202" y="385"/>
                  </a:cubicBezTo>
                  <a:cubicBezTo>
                    <a:pt x="124" y="339"/>
                    <a:pt x="124" y="261"/>
                    <a:pt x="171" y="183"/>
                  </a:cubicBezTo>
                  <a:cubicBezTo>
                    <a:pt x="192" y="131"/>
                    <a:pt x="255" y="93"/>
                    <a:pt x="318" y="93"/>
                  </a:cubicBezTo>
                  <a:cubicBezTo>
                    <a:pt x="348" y="93"/>
                    <a:pt x="378" y="101"/>
                    <a:pt x="403" y="121"/>
                  </a:cubicBezTo>
                  <a:cubicBezTo>
                    <a:pt x="464" y="146"/>
                    <a:pt x="497" y="228"/>
                    <a:pt x="477" y="300"/>
                  </a:cubicBezTo>
                  <a:lnTo>
                    <a:pt x="477" y="300"/>
                  </a:lnTo>
                  <a:cubicBezTo>
                    <a:pt x="509" y="213"/>
                    <a:pt x="495" y="110"/>
                    <a:pt x="419" y="59"/>
                  </a:cubicBezTo>
                  <a:lnTo>
                    <a:pt x="403" y="44"/>
                  </a:lnTo>
                  <a:cubicBezTo>
                    <a:pt x="362" y="15"/>
                    <a:pt x="319"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 name="Google Shape;917;p36"/>
            <p:cNvSpPr/>
            <p:nvPr/>
          </p:nvSpPr>
          <p:spPr>
            <a:xfrm>
              <a:off x="4498800" y="2228175"/>
              <a:ext cx="12325" cy="11300"/>
            </a:xfrm>
            <a:custGeom>
              <a:avLst/>
              <a:gdLst/>
              <a:ahLst/>
              <a:cxnLst/>
              <a:rect l="l" t="t" r="r" b="b"/>
              <a:pathLst>
                <a:path w="493" h="452" extrusionOk="0">
                  <a:moveTo>
                    <a:pt x="488" y="237"/>
                  </a:moveTo>
                  <a:cubicBezTo>
                    <a:pt x="486" y="276"/>
                    <a:pt x="474" y="315"/>
                    <a:pt x="451" y="350"/>
                  </a:cubicBezTo>
                  <a:cubicBezTo>
                    <a:pt x="479" y="314"/>
                    <a:pt x="491" y="275"/>
                    <a:pt x="488" y="237"/>
                  </a:cubicBezTo>
                  <a:close/>
                  <a:moveTo>
                    <a:pt x="287" y="1"/>
                  </a:moveTo>
                  <a:cubicBezTo>
                    <a:pt x="214" y="1"/>
                    <a:pt x="144" y="41"/>
                    <a:pt x="94" y="102"/>
                  </a:cubicBezTo>
                  <a:cubicBezTo>
                    <a:pt x="1" y="195"/>
                    <a:pt x="47" y="334"/>
                    <a:pt x="140" y="412"/>
                  </a:cubicBezTo>
                  <a:cubicBezTo>
                    <a:pt x="178" y="439"/>
                    <a:pt x="218" y="451"/>
                    <a:pt x="258" y="451"/>
                  </a:cubicBezTo>
                  <a:cubicBezTo>
                    <a:pt x="330" y="451"/>
                    <a:pt x="400" y="410"/>
                    <a:pt x="451" y="350"/>
                  </a:cubicBezTo>
                  <a:lnTo>
                    <a:pt x="451" y="350"/>
                  </a:lnTo>
                  <a:lnTo>
                    <a:pt x="435" y="365"/>
                  </a:lnTo>
                  <a:cubicBezTo>
                    <a:pt x="391" y="409"/>
                    <a:pt x="343" y="428"/>
                    <a:pt x="295" y="428"/>
                  </a:cubicBezTo>
                  <a:cubicBezTo>
                    <a:pt x="258" y="428"/>
                    <a:pt x="221" y="417"/>
                    <a:pt x="187" y="396"/>
                  </a:cubicBezTo>
                  <a:cubicBezTo>
                    <a:pt x="125" y="334"/>
                    <a:pt x="125" y="257"/>
                    <a:pt x="156" y="179"/>
                  </a:cubicBezTo>
                  <a:cubicBezTo>
                    <a:pt x="187" y="179"/>
                    <a:pt x="187" y="164"/>
                    <a:pt x="187" y="164"/>
                  </a:cubicBezTo>
                  <a:cubicBezTo>
                    <a:pt x="226" y="115"/>
                    <a:pt x="278" y="84"/>
                    <a:pt x="330" y="84"/>
                  </a:cubicBezTo>
                  <a:cubicBezTo>
                    <a:pt x="361" y="84"/>
                    <a:pt x="391" y="95"/>
                    <a:pt x="420" y="117"/>
                  </a:cubicBezTo>
                  <a:cubicBezTo>
                    <a:pt x="461" y="151"/>
                    <a:pt x="485" y="193"/>
                    <a:pt x="488" y="237"/>
                  </a:cubicBezTo>
                  <a:lnTo>
                    <a:pt x="488" y="237"/>
                  </a:lnTo>
                  <a:cubicBezTo>
                    <a:pt x="492" y="171"/>
                    <a:pt x="468" y="104"/>
                    <a:pt x="420" y="55"/>
                  </a:cubicBezTo>
                  <a:lnTo>
                    <a:pt x="404" y="40"/>
                  </a:lnTo>
                  <a:cubicBezTo>
                    <a:pt x="366" y="13"/>
                    <a:pt x="326"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 name="Google Shape;918;p36"/>
            <p:cNvSpPr/>
            <p:nvPr/>
          </p:nvSpPr>
          <p:spPr>
            <a:xfrm>
              <a:off x="4408075" y="2257850"/>
              <a:ext cx="56250" cy="24075"/>
            </a:xfrm>
            <a:custGeom>
              <a:avLst/>
              <a:gdLst/>
              <a:ahLst/>
              <a:cxnLst/>
              <a:rect l="l" t="t" r="r" b="b"/>
              <a:pathLst>
                <a:path w="2250" h="963" extrusionOk="0">
                  <a:moveTo>
                    <a:pt x="2249" y="0"/>
                  </a:moveTo>
                  <a:lnTo>
                    <a:pt x="1" y="605"/>
                  </a:lnTo>
                  <a:lnTo>
                    <a:pt x="249" y="962"/>
                  </a:lnTo>
                  <a:lnTo>
                    <a:pt x="2249" y="0"/>
                  </a:lnTo>
                  <a:close/>
                </a:path>
              </a:pathLst>
            </a:custGeom>
            <a:solidFill>
              <a:srgbClr val="302F2F">
                <a:alpha val="20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 name="Google Shape;919;p36"/>
            <p:cNvSpPr/>
            <p:nvPr/>
          </p:nvSpPr>
          <p:spPr>
            <a:xfrm>
              <a:off x="4315400" y="2229150"/>
              <a:ext cx="128375" cy="130300"/>
            </a:xfrm>
            <a:custGeom>
              <a:avLst/>
              <a:gdLst/>
              <a:ahLst/>
              <a:cxnLst/>
              <a:rect l="l" t="t" r="r" b="b"/>
              <a:pathLst>
                <a:path w="5135" h="5212" extrusionOk="0">
                  <a:moveTo>
                    <a:pt x="3180" y="1"/>
                  </a:moveTo>
                  <a:lnTo>
                    <a:pt x="1" y="2095"/>
                  </a:lnTo>
                  <a:lnTo>
                    <a:pt x="1459" y="5212"/>
                  </a:lnTo>
                  <a:lnTo>
                    <a:pt x="5134" y="4266"/>
                  </a:lnTo>
                  <a:lnTo>
                    <a:pt x="3180" y="1"/>
                  </a:lnTo>
                  <a:close/>
                </a:path>
              </a:pathLst>
            </a:custGeom>
            <a:solidFill>
              <a:srgbClr val="138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 name="Google Shape;920;p36"/>
            <p:cNvSpPr/>
            <p:nvPr/>
          </p:nvSpPr>
          <p:spPr>
            <a:xfrm>
              <a:off x="4315400" y="2229150"/>
              <a:ext cx="128375" cy="130300"/>
            </a:xfrm>
            <a:custGeom>
              <a:avLst/>
              <a:gdLst/>
              <a:ahLst/>
              <a:cxnLst/>
              <a:rect l="l" t="t" r="r" b="b"/>
              <a:pathLst>
                <a:path w="5135" h="5212" extrusionOk="0">
                  <a:moveTo>
                    <a:pt x="3180" y="1"/>
                  </a:moveTo>
                  <a:lnTo>
                    <a:pt x="1" y="2095"/>
                  </a:lnTo>
                  <a:lnTo>
                    <a:pt x="1459" y="5212"/>
                  </a:lnTo>
                  <a:lnTo>
                    <a:pt x="5134" y="4266"/>
                  </a:lnTo>
                  <a:lnTo>
                    <a:pt x="31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 name="Google Shape;921;p36"/>
            <p:cNvSpPr/>
            <p:nvPr/>
          </p:nvSpPr>
          <p:spPr>
            <a:xfrm>
              <a:off x="4309600" y="2238075"/>
              <a:ext cx="114400" cy="127200"/>
            </a:xfrm>
            <a:custGeom>
              <a:avLst/>
              <a:gdLst/>
              <a:ahLst/>
              <a:cxnLst/>
              <a:rect l="l" t="t" r="r" b="b"/>
              <a:pathLst>
                <a:path w="4576" h="5088" extrusionOk="0">
                  <a:moveTo>
                    <a:pt x="2559" y="0"/>
                  </a:moveTo>
                  <a:lnTo>
                    <a:pt x="0" y="1800"/>
                  </a:lnTo>
                  <a:lnTo>
                    <a:pt x="1551" y="5088"/>
                  </a:lnTo>
                  <a:lnTo>
                    <a:pt x="4575" y="4157"/>
                  </a:lnTo>
                  <a:lnTo>
                    <a:pt x="25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 name="Google Shape;922;p36"/>
            <p:cNvSpPr/>
            <p:nvPr/>
          </p:nvSpPr>
          <p:spPr>
            <a:xfrm>
              <a:off x="4362325" y="2251825"/>
              <a:ext cx="12450" cy="11400"/>
            </a:xfrm>
            <a:custGeom>
              <a:avLst/>
              <a:gdLst/>
              <a:ahLst/>
              <a:cxnLst/>
              <a:rect l="l" t="t" r="r" b="b"/>
              <a:pathLst>
                <a:path w="498" h="456" extrusionOk="0">
                  <a:moveTo>
                    <a:pt x="477" y="292"/>
                  </a:moveTo>
                  <a:cubicBezTo>
                    <a:pt x="472" y="311"/>
                    <a:pt x="463" y="331"/>
                    <a:pt x="450" y="350"/>
                  </a:cubicBezTo>
                  <a:cubicBezTo>
                    <a:pt x="465" y="332"/>
                    <a:pt x="473" y="312"/>
                    <a:pt x="477" y="292"/>
                  </a:cubicBezTo>
                  <a:close/>
                  <a:moveTo>
                    <a:pt x="450" y="350"/>
                  </a:moveTo>
                  <a:lnTo>
                    <a:pt x="450" y="350"/>
                  </a:lnTo>
                  <a:cubicBezTo>
                    <a:pt x="420" y="393"/>
                    <a:pt x="379" y="424"/>
                    <a:pt x="336" y="440"/>
                  </a:cubicBezTo>
                  <a:lnTo>
                    <a:pt x="336" y="440"/>
                  </a:lnTo>
                  <a:cubicBezTo>
                    <a:pt x="375" y="436"/>
                    <a:pt x="414" y="417"/>
                    <a:pt x="450" y="381"/>
                  </a:cubicBezTo>
                  <a:cubicBezTo>
                    <a:pt x="435" y="381"/>
                    <a:pt x="450" y="381"/>
                    <a:pt x="450" y="350"/>
                  </a:cubicBezTo>
                  <a:close/>
                  <a:moveTo>
                    <a:pt x="278" y="1"/>
                  </a:moveTo>
                  <a:cubicBezTo>
                    <a:pt x="205" y="1"/>
                    <a:pt x="128" y="41"/>
                    <a:pt x="78" y="102"/>
                  </a:cubicBezTo>
                  <a:cubicBezTo>
                    <a:pt x="0" y="195"/>
                    <a:pt x="47" y="334"/>
                    <a:pt x="140" y="412"/>
                  </a:cubicBezTo>
                  <a:cubicBezTo>
                    <a:pt x="175" y="441"/>
                    <a:pt x="217" y="455"/>
                    <a:pt x="259" y="455"/>
                  </a:cubicBezTo>
                  <a:cubicBezTo>
                    <a:pt x="285" y="455"/>
                    <a:pt x="311" y="450"/>
                    <a:pt x="336" y="440"/>
                  </a:cubicBezTo>
                  <a:lnTo>
                    <a:pt x="336" y="440"/>
                  </a:lnTo>
                  <a:cubicBezTo>
                    <a:pt x="330" y="441"/>
                    <a:pt x="325" y="441"/>
                    <a:pt x="319" y="441"/>
                  </a:cubicBezTo>
                  <a:cubicBezTo>
                    <a:pt x="279" y="441"/>
                    <a:pt x="239" y="426"/>
                    <a:pt x="202" y="397"/>
                  </a:cubicBezTo>
                  <a:cubicBezTo>
                    <a:pt x="124" y="334"/>
                    <a:pt x="124" y="257"/>
                    <a:pt x="156" y="179"/>
                  </a:cubicBezTo>
                  <a:cubicBezTo>
                    <a:pt x="187" y="127"/>
                    <a:pt x="247" y="95"/>
                    <a:pt x="307" y="95"/>
                  </a:cubicBezTo>
                  <a:cubicBezTo>
                    <a:pt x="335" y="95"/>
                    <a:pt x="363" y="102"/>
                    <a:pt x="388" y="117"/>
                  </a:cubicBezTo>
                  <a:cubicBezTo>
                    <a:pt x="448" y="153"/>
                    <a:pt x="489" y="225"/>
                    <a:pt x="477" y="292"/>
                  </a:cubicBezTo>
                  <a:lnTo>
                    <a:pt x="477" y="292"/>
                  </a:lnTo>
                  <a:cubicBezTo>
                    <a:pt x="498" y="214"/>
                    <a:pt x="465" y="133"/>
                    <a:pt x="404" y="71"/>
                  </a:cubicBezTo>
                  <a:cubicBezTo>
                    <a:pt x="404" y="40"/>
                    <a:pt x="388" y="40"/>
                    <a:pt x="388" y="40"/>
                  </a:cubicBezTo>
                  <a:cubicBezTo>
                    <a:pt x="355" y="13"/>
                    <a:pt x="31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 name="Google Shape;923;p36"/>
            <p:cNvSpPr/>
            <p:nvPr/>
          </p:nvSpPr>
          <p:spPr>
            <a:xfrm>
              <a:off x="4375500" y="2277675"/>
              <a:ext cx="12200" cy="11150"/>
            </a:xfrm>
            <a:custGeom>
              <a:avLst/>
              <a:gdLst/>
              <a:ahLst/>
              <a:cxnLst/>
              <a:rect l="l" t="t" r="r" b="b"/>
              <a:pathLst>
                <a:path w="488" h="446" extrusionOk="0">
                  <a:moveTo>
                    <a:pt x="472" y="284"/>
                  </a:moveTo>
                  <a:lnTo>
                    <a:pt x="472" y="284"/>
                  </a:lnTo>
                  <a:cubicBezTo>
                    <a:pt x="468" y="308"/>
                    <a:pt x="461" y="332"/>
                    <a:pt x="451" y="355"/>
                  </a:cubicBezTo>
                  <a:cubicBezTo>
                    <a:pt x="463" y="334"/>
                    <a:pt x="470" y="309"/>
                    <a:pt x="472" y="284"/>
                  </a:cubicBezTo>
                  <a:close/>
                  <a:moveTo>
                    <a:pt x="451" y="355"/>
                  </a:moveTo>
                  <a:cubicBezTo>
                    <a:pt x="450" y="355"/>
                    <a:pt x="431" y="365"/>
                    <a:pt x="438" y="369"/>
                  </a:cubicBezTo>
                  <a:lnTo>
                    <a:pt x="438" y="369"/>
                  </a:lnTo>
                  <a:cubicBezTo>
                    <a:pt x="442" y="364"/>
                    <a:pt x="447" y="360"/>
                    <a:pt x="451" y="355"/>
                  </a:cubicBezTo>
                  <a:close/>
                  <a:moveTo>
                    <a:pt x="438" y="369"/>
                  </a:moveTo>
                  <a:lnTo>
                    <a:pt x="438" y="369"/>
                  </a:lnTo>
                  <a:cubicBezTo>
                    <a:pt x="415" y="393"/>
                    <a:pt x="388" y="411"/>
                    <a:pt x="359" y="425"/>
                  </a:cubicBezTo>
                  <a:lnTo>
                    <a:pt x="359" y="425"/>
                  </a:lnTo>
                  <a:cubicBezTo>
                    <a:pt x="392" y="416"/>
                    <a:pt x="423" y="398"/>
                    <a:pt x="451" y="371"/>
                  </a:cubicBezTo>
                  <a:cubicBezTo>
                    <a:pt x="444" y="371"/>
                    <a:pt x="440" y="370"/>
                    <a:pt x="438" y="369"/>
                  </a:cubicBezTo>
                  <a:close/>
                  <a:moveTo>
                    <a:pt x="265" y="1"/>
                  </a:moveTo>
                  <a:cubicBezTo>
                    <a:pt x="196" y="1"/>
                    <a:pt x="126" y="35"/>
                    <a:pt x="78" y="91"/>
                  </a:cubicBezTo>
                  <a:cubicBezTo>
                    <a:pt x="1" y="200"/>
                    <a:pt x="32" y="324"/>
                    <a:pt x="140" y="402"/>
                  </a:cubicBezTo>
                  <a:cubicBezTo>
                    <a:pt x="177" y="432"/>
                    <a:pt x="220" y="446"/>
                    <a:pt x="264" y="446"/>
                  </a:cubicBezTo>
                  <a:cubicBezTo>
                    <a:pt x="296" y="446"/>
                    <a:pt x="329" y="438"/>
                    <a:pt x="359" y="425"/>
                  </a:cubicBezTo>
                  <a:lnTo>
                    <a:pt x="359" y="425"/>
                  </a:lnTo>
                  <a:cubicBezTo>
                    <a:pt x="343" y="429"/>
                    <a:pt x="327" y="431"/>
                    <a:pt x="311" y="431"/>
                  </a:cubicBezTo>
                  <a:cubicBezTo>
                    <a:pt x="267" y="431"/>
                    <a:pt x="223" y="415"/>
                    <a:pt x="187" y="386"/>
                  </a:cubicBezTo>
                  <a:cubicBezTo>
                    <a:pt x="109" y="324"/>
                    <a:pt x="109" y="247"/>
                    <a:pt x="156" y="169"/>
                  </a:cubicBezTo>
                  <a:cubicBezTo>
                    <a:pt x="175" y="121"/>
                    <a:pt x="231" y="96"/>
                    <a:pt x="289" y="96"/>
                  </a:cubicBezTo>
                  <a:cubicBezTo>
                    <a:pt x="324" y="96"/>
                    <a:pt x="359" y="105"/>
                    <a:pt x="388" y="122"/>
                  </a:cubicBezTo>
                  <a:cubicBezTo>
                    <a:pt x="445" y="145"/>
                    <a:pt x="476" y="216"/>
                    <a:pt x="472" y="284"/>
                  </a:cubicBezTo>
                  <a:lnTo>
                    <a:pt x="472" y="284"/>
                  </a:lnTo>
                  <a:cubicBezTo>
                    <a:pt x="487" y="196"/>
                    <a:pt x="465" y="109"/>
                    <a:pt x="404" y="60"/>
                  </a:cubicBezTo>
                  <a:cubicBezTo>
                    <a:pt x="404" y="45"/>
                    <a:pt x="388" y="45"/>
                    <a:pt x="388" y="45"/>
                  </a:cubicBezTo>
                  <a:cubicBezTo>
                    <a:pt x="352" y="15"/>
                    <a:pt x="309"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 name="Google Shape;924;p36"/>
            <p:cNvSpPr/>
            <p:nvPr/>
          </p:nvSpPr>
          <p:spPr>
            <a:xfrm>
              <a:off x="4388700" y="2303300"/>
              <a:ext cx="12150" cy="11375"/>
            </a:xfrm>
            <a:custGeom>
              <a:avLst/>
              <a:gdLst/>
              <a:ahLst/>
              <a:cxnLst/>
              <a:rect l="l" t="t" r="r" b="b"/>
              <a:pathLst>
                <a:path w="486" h="455" extrusionOk="0">
                  <a:moveTo>
                    <a:pt x="465" y="283"/>
                  </a:moveTo>
                  <a:cubicBezTo>
                    <a:pt x="459" y="308"/>
                    <a:pt x="449" y="332"/>
                    <a:pt x="434" y="354"/>
                  </a:cubicBezTo>
                  <a:cubicBezTo>
                    <a:pt x="451" y="333"/>
                    <a:pt x="461" y="308"/>
                    <a:pt x="465" y="283"/>
                  </a:cubicBezTo>
                  <a:close/>
                  <a:moveTo>
                    <a:pt x="434" y="354"/>
                  </a:moveTo>
                  <a:cubicBezTo>
                    <a:pt x="434" y="354"/>
                    <a:pt x="425" y="354"/>
                    <a:pt x="428" y="361"/>
                  </a:cubicBezTo>
                  <a:lnTo>
                    <a:pt x="428" y="361"/>
                  </a:lnTo>
                  <a:cubicBezTo>
                    <a:pt x="430" y="359"/>
                    <a:pt x="432" y="356"/>
                    <a:pt x="434" y="354"/>
                  </a:cubicBezTo>
                  <a:close/>
                  <a:moveTo>
                    <a:pt x="428" y="361"/>
                  </a:moveTo>
                  <a:cubicBezTo>
                    <a:pt x="408" y="384"/>
                    <a:pt x="385" y="404"/>
                    <a:pt x="360" y="419"/>
                  </a:cubicBezTo>
                  <a:lnTo>
                    <a:pt x="360" y="419"/>
                  </a:lnTo>
                  <a:cubicBezTo>
                    <a:pt x="386" y="409"/>
                    <a:pt x="411" y="393"/>
                    <a:pt x="434" y="369"/>
                  </a:cubicBezTo>
                  <a:cubicBezTo>
                    <a:pt x="431" y="366"/>
                    <a:pt x="429" y="363"/>
                    <a:pt x="428" y="361"/>
                  </a:cubicBezTo>
                  <a:close/>
                  <a:moveTo>
                    <a:pt x="262" y="1"/>
                  </a:moveTo>
                  <a:cubicBezTo>
                    <a:pt x="192" y="1"/>
                    <a:pt x="126" y="38"/>
                    <a:pt x="78" y="106"/>
                  </a:cubicBezTo>
                  <a:cubicBezTo>
                    <a:pt x="0" y="199"/>
                    <a:pt x="31" y="338"/>
                    <a:pt x="124" y="416"/>
                  </a:cubicBezTo>
                  <a:cubicBezTo>
                    <a:pt x="162" y="443"/>
                    <a:pt x="202" y="455"/>
                    <a:pt x="242" y="455"/>
                  </a:cubicBezTo>
                  <a:cubicBezTo>
                    <a:pt x="283" y="455"/>
                    <a:pt x="324" y="442"/>
                    <a:pt x="360" y="419"/>
                  </a:cubicBezTo>
                  <a:lnTo>
                    <a:pt x="360" y="419"/>
                  </a:lnTo>
                  <a:cubicBezTo>
                    <a:pt x="341" y="426"/>
                    <a:pt x="322" y="430"/>
                    <a:pt x="303" y="430"/>
                  </a:cubicBezTo>
                  <a:cubicBezTo>
                    <a:pt x="263" y="430"/>
                    <a:pt x="223" y="414"/>
                    <a:pt x="186" y="385"/>
                  </a:cubicBezTo>
                  <a:cubicBezTo>
                    <a:pt x="109" y="338"/>
                    <a:pt x="109" y="261"/>
                    <a:pt x="155" y="183"/>
                  </a:cubicBezTo>
                  <a:cubicBezTo>
                    <a:pt x="176" y="131"/>
                    <a:pt x="240" y="92"/>
                    <a:pt x="303" y="92"/>
                  </a:cubicBezTo>
                  <a:cubicBezTo>
                    <a:pt x="333" y="92"/>
                    <a:pt x="363" y="101"/>
                    <a:pt x="388" y="121"/>
                  </a:cubicBezTo>
                  <a:cubicBezTo>
                    <a:pt x="444" y="144"/>
                    <a:pt x="476" y="215"/>
                    <a:pt x="465" y="283"/>
                  </a:cubicBezTo>
                  <a:lnTo>
                    <a:pt x="465" y="283"/>
                  </a:lnTo>
                  <a:cubicBezTo>
                    <a:pt x="486" y="200"/>
                    <a:pt x="463" y="107"/>
                    <a:pt x="403" y="59"/>
                  </a:cubicBezTo>
                  <a:lnTo>
                    <a:pt x="388" y="44"/>
                  </a:lnTo>
                  <a:cubicBezTo>
                    <a:pt x="347" y="14"/>
                    <a:pt x="304"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 name="Google Shape;925;p36"/>
            <p:cNvSpPr/>
            <p:nvPr/>
          </p:nvSpPr>
          <p:spPr>
            <a:xfrm>
              <a:off x="4401475" y="2328500"/>
              <a:ext cx="12675" cy="11400"/>
            </a:xfrm>
            <a:custGeom>
              <a:avLst/>
              <a:gdLst/>
              <a:ahLst/>
              <a:cxnLst/>
              <a:rect l="l" t="t" r="r" b="b"/>
              <a:pathLst>
                <a:path w="507" h="456" extrusionOk="0">
                  <a:moveTo>
                    <a:pt x="474" y="309"/>
                  </a:moveTo>
                  <a:lnTo>
                    <a:pt x="474" y="309"/>
                  </a:lnTo>
                  <a:cubicBezTo>
                    <a:pt x="468" y="324"/>
                    <a:pt x="460" y="340"/>
                    <a:pt x="451" y="354"/>
                  </a:cubicBezTo>
                  <a:cubicBezTo>
                    <a:pt x="462" y="340"/>
                    <a:pt x="469" y="325"/>
                    <a:pt x="474" y="309"/>
                  </a:cubicBezTo>
                  <a:close/>
                  <a:moveTo>
                    <a:pt x="269" y="1"/>
                  </a:moveTo>
                  <a:cubicBezTo>
                    <a:pt x="199" y="1"/>
                    <a:pt x="127" y="38"/>
                    <a:pt x="78" y="106"/>
                  </a:cubicBezTo>
                  <a:cubicBezTo>
                    <a:pt x="1" y="199"/>
                    <a:pt x="47" y="338"/>
                    <a:pt x="140" y="416"/>
                  </a:cubicBezTo>
                  <a:cubicBezTo>
                    <a:pt x="173" y="443"/>
                    <a:pt x="212" y="455"/>
                    <a:pt x="251" y="455"/>
                  </a:cubicBezTo>
                  <a:cubicBezTo>
                    <a:pt x="322" y="455"/>
                    <a:pt x="395" y="417"/>
                    <a:pt x="446" y="360"/>
                  </a:cubicBezTo>
                  <a:lnTo>
                    <a:pt x="446" y="360"/>
                  </a:lnTo>
                  <a:cubicBezTo>
                    <a:pt x="443" y="364"/>
                    <a:pt x="443" y="366"/>
                    <a:pt x="445" y="366"/>
                  </a:cubicBezTo>
                  <a:cubicBezTo>
                    <a:pt x="447" y="366"/>
                    <a:pt x="451" y="362"/>
                    <a:pt x="451" y="354"/>
                  </a:cubicBezTo>
                  <a:lnTo>
                    <a:pt x="451" y="354"/>
                  </a:lnTo>
                  <a:cubicBezTo>
                    <a:pt x="451" y="354"/>
                    <a:pt x="451" y="354"/>
                    <a:pt x="451" y="354"/>
                  </a:cubicBezTo>
                  <a:lnTo>
                    <a:pt x="451" y="354"/>
                  </a:lnTo>
                  <a:cubicBezTo>
                    <a:pt x="448" y="356"/>
                    <a:pt x="447" y="358"/>
                    <a:pt x="446" y="360"/>
                  </a:cubicBezTo>
                  <a:lnTo>
                    <a:pt x="446" y="360"/>
                  </a:lnTo>
                  <a:cubicBezTo>
                    <a:pt x="447" y="358"/>
                    <a:pt x="449" y="356"/>
                    <a:pt x="450" y="354"/>
                  </a:cubicBezTo>
                  <a:lnTo>
                    <a:pt x="450" y="354"/>
                  </a:lnTo>
                  <a:cubicBezTo>
                    <a:pt x="449" y="356"/>
                    <a:pt x="447" y="358"/>
                    <a:pt x="446" y="360"/>
                  </a:cubicBezTo>
                  <a:lnTo>
                    <a:pt x="446" y="360"/>
                  </a:lnTo>
                  <a:cubicBezTo>
                    <a:pt x="446" y="360"/>
                    <a:pt x="446" y="360"/>
                    <a:pt x="446" y="360"/>
                  </a:cubicBezTo>
                  <a:lnTo>
                    <a:pt x="446" y="360"/>
                  </a:lnTo>
                  <a:cubicBezTo>
                    <a:pt x="404" y="407"/>
                    <a:pt x="354" y="428"/>
                    <a:pt x="307" y="428"/>
                  </a:cubicBezTo>
                  <a:cubicBezTo>
                    <a:pt x="268" y="428"/>
                    <a:pt x="230" y="413"/>
                    <a:pt x="203" y="385"/>
                  </a:cubicBezTo>
                  <a:cubicBezTo>
                    <a:pt x="125" y="338"/>
                    <a:pt x="125" y="261"/>
                    <a:pt x="156" y="183"/>
                  </a:cubicBezTo>
                  <a:cubicBezTo>
                    <a:pt x="187" y="131"/>
                    <a:pt x="247" y="93"/>
                    <a:pt x="307" y="93"/>
                  </a:cubicBezTo>
                  <a:cubicBezTo>
                    <a:pt x="335" y="93"/>
                    <a:pt x="364" y="101"/>
                    <a:pt x="389" y="121"/>
                  </a:cubicBezTo>
                  <a:cubicBezTo>
                    <a:pt x="452" y="147"/>
                    <a:pt x="495" y="235"/>
                    <a:pt x="474" y="309"/>
                  </a:cubicBezTo>
                  <a:lnTo>
                    <a:pt x="474" y="309"/>
                  </a:lnTo>
                  <a:cubicBezTo>
                    <a:pt x="506" y="224"/>
                    <a:pt x="485" y="125"/>
                    <a:pt x="420" y="59"/>
                  </a:cubicBezTo>
                  <a:lnTo>
                    <a:pt x="389" y="44"/>
                  </a:lnTo>
                  <a:cubicBezTo>
                    <a:pt x="353" y="14"/>
                    <a:pt x="312" y="1"/>
                    <a:pt x="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 name="Google Shape;926;p36"/>
            <p:cNvSpPr/>
            <p:nvPr/>
          </p:nvSpPr>
          <p:spPr>
            <a:xfrm>
              <a:off x="4232050" y="2312125"/>
              <a:ext cx="53525" cy="83400"/>
            </a:xfrm>
            <a:custGeom>
              <a:avLst/>
              <a:gdLst/>
              <a:ahLst/>
              <a:cxnLst/>
              <a:rect l="l" t="t" r="r" b="b"/>
              <a:pathLst>
                <a:path w="2141" h="3336" extrusionOk="0">
                  <a:moveTo>
                    <a:pt x="776" y="1"/>
                  </a:moveTo>
                  <a:lnTo>
                    <a:pt x="0" y="357"/>
                  </a:lnTo>
                  <a:lnTo>
                    <a:pt x="1365" y="3335"/>
                  </a:lnTo>
                  <a:lnTo>
                    <a:pt x="2141" y="2979"/>
                  </a:lnTo>
                  <a:lnTo>
                    <a:pt x="7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 name="Google Shape;927;p36"/>
            <p:cNvSpPr/>
            <p:nvPr/>
          </p:nvSpPr>
          <p:spPr>
            <a:xfrm>
              <a:off x="4256075" y="2305925"/>
              <a:ext cx="60125" cy="70200"/>
            </a:xfrm>
            <a:custGeom>
              <a:avLst/>
              <a:gdLst/>
              <a:ahLst/>
              <a:cxnLst/>
              <a:rect l="l" t="t" r="r" b="b"/>
              <a:pathLst>
                <a:path w="2405" h="2808" extrusionOk="0">
                  <a:moveTo>
                    <a:pt x="1428" y="1"/>
                  </a:moveTo>
                  <a:lnTo>
                    <a:pt x="1" y="668"/>
                  </a:lnTo>
                  <a:lnTo>
                    <a:pt x="978" y="2808"/>
                  </a:lnTo>
                  <a:lnTo>
                    <a:pt x="2405" y="2156"/>
                  </a:lnTo>
                  <a:lnTo>
                    <a:pt x="1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 name="Google Shape;928;p36"/>
            <p:cNvSpPr/>
            <p:nvPr/>
          </p:nvSpPr>
          <p:spPr>
            <a:xfrm>
              <a:off x="4278950" y="2261350"/>
              <a:ext cx="87675" cy="125650"/>
            </a:xfrm>
            <a:custGeom>
              <a:avLst/>
              <a:gdLst/>
              <a:ahLst/>
              <a:cxnLst/>
              <a:rect l="l" t="t" r="r" b="b"/>
              <a:pathLst>
                <a:path w="3507" h="5026" extrusionOk="0">
                  <a:moveTo>
                    <a:pt x="1521" y="0"/>
                  </a:moveTo>
                  <a:lnTo>
                    <a:pt x="1" y="698"/>
                  </a:lnTo>
                  <a:lnTo>
                    <a:pt x="2002" y="5025"/>
                  </a:lnTo>
                  <a:lnTo>
                    <a:pt x="3506" y="4327"/>
                  </a:lnTo>
                  <a:lnTo>
                    <a:pt x="15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 name="Google Shape;929;p36"/>
            <p:cNvSpPr/>
            <p:nvPr/>
          </p:nvSpPr>
          <p:spPr>
            <a:xfrm>
              <a:off x="4296025" y="2280925"/>
              <a:ext cx="23275" cy="20500"/>
            </a:xfrm>
            <a:custGeom>
              <a:avLst/>
              <a:gdLst/>
              <a:ahLst/>
              <a:cxnLst/>
              <a:rect l="l" t="t" r="r" b="b"/>
              <a:pathLst>
                <a:path w="931" h="820" extrusionOk="0">
                  <a:moveTo>
                    <a:pt x="468" y="0"/>
                  </a:moveTo>
                  <a:cubicBezTo>
                    <a:pt x="410" y="0"/>
                    <a:pt x="351" y="13"/>
                    <a:pt x="295" y="39"/>
                  </a:cubicBezTo>
                  <a:cubicBezTo>
                    <a:pt x="78" y="148"/>
                    <a:pt x="0" y="380"/>
                    <a:pt x="93" y="582"/>
                  </a:cubicBezTo>
                  <a:cubicBezTo>
                    <a:pt x="162" y="730"/>
                    <a:pt x="322" y="820"/>
                    <a:pt x="477" y="820"/>
                  </a:cubicBezTo>
                  <a:cubicBezTo>
                    <a:pt x="532" y="820"/>
                    <a:pt x="587" y="808"/>
                    <a:pt x="636" y="783"/>
                  </a:cubicBezTo>
                  <a:cubicBezTo>
                    <a:pt x="853" y="690"/>
                    <a:pt x="931" y="458"/>
                    <a:pt x="838" y="241"/>
                  </a:cubicBezTo>
                  <a:cubicBezTo>
                    <a:pt x="760" y="84"/>
                    <a:pt x="617" y="0"/>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 name="Google Shape;930;p36"/>
            <p:cNvSpPr/>
            <p:nvPr/>
          </p:nvSpPr>
          <p:spPr>
            <a:xfrm>
              <a:off x="4326650" y="2347350"/>
              <a:ext cx="22900" cy="20400"/>
            </a:xfrm>
            <a:custGeom>
              <a:avLst/>
              <a:gdLst/>
              <a:ahLst/>
              <a:cxnLst/>
              <a:rect l="l" t="t" r="r" b="b"/>
              <a:pathLst>
                <a:path w="916" h="816" extrusionOk="0">
                  <a:moveTo>
                    <a:pt x="477" y="1"/>
                  </a:moveTo>
                  <a:cubicBezTo>
                    <a:pt x="413" y="1"/>
                    <a:pt x="346" y="17"/>
                    <a:pt x="280" y="50"/>
                  </a:cubicBezTo>
                  <a:cubicBezTo>
                    <a:pt x="78" y="143"/>
                    <a:pt x="1" y="375"/>
                    <a:pt x="94" y="593"/>
                  </a:cubicBezTo>
                  <a:cubicBezTo>
                    <a:pt x="162" y="729"/>
                    <a:pt x="313" y="815"/>
                    <a:pt x="468" y="815"/>
                  </a:cubicBezTo>
                  <a:cubicBezTo>
                    <a:pt x="525" y="815"/>
                    <a:pt x="582" y="804"/>
                    <a:pt x="636" y="779"/>
                  </a:cubicBezTo>
                  <a:cubicBezTo>
                    <a:pt x="854" y="686"/>
                    <a:pt x="916" y="453"/>
                    <a:pt x="823" y="236"/>
                  </a:cubicBezTo>
                  <a:cubicBezTo>
                    <a:pt x="758" y="84"/>
                    <a:pt x="625"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 name="Google Shape;931;p36"/>
            <p:cNvSpPr/>
            <p:nvPr/>
          </p:nvSpPr>
          <p:spPr>
            <a:xfrm>
              <a:off x="4063000" y="2378725"/>
              <a:ext cx="195050" cy="327700"/>
            </a:xfrm>
            <a:custGeom>
              <a:avLst/>
              <a:gdLst/>
              <a:ahLst/>
              <a:cxnLst/>
              <a:rect l="l" t="t" r="r" b="b"/>
              <a:pathLst>
                <a:path w="7802" h="13108" extrusionOk="0">
                  <a:moveTo>
                    <a:pt x="1891" y="1"/>
                  </a:moveTo>
                  <a:cubicBezTo>
                    <a:pt x="1679" y="1"/>
                    <a:pt x="1464" y="42"/>
                    <a:pt x="1256" y="128"/>
                  </a:cubicBezTo>
                  <a:cubicBezTo>
                    <a:pt x="403" y="470"/>
                    <a:pt x="0" y="1462"/>
                    <a:pt x="341" y="2315"/>
                  </a:cubicBezTo>
                  <a:lnTo>
                    <a:pt x="4358" y="12071"/>
                  </a:lnTo>
                  <a:cubicBezTo>
                    <a:pt x="4617" y="12719"/>
                    <a:pt x="5252" y="13107"/>
                    <a:pt x="5916" y="13107"/>
                  </a:cubicBezTo>
                  <a:cubicBezTo>
                    <a:pt x="6126" y="13107"/>
                    <a:pt x="6340" y="13068"/>
                    <a:pt x="6545" y="12986"/>
                  </a:cubicBezTo>
                  <a:cubicBezTo>
                    <a:pt x="7398" y="12629"/>
                    <a:pt x="7801" y="11637"/>
                    <a:pt x="7460" y="10784"/>
                  </a:cubicBezTo>
                  <a:lnTo>
                    <a:pt x="3443" y="1044"/>
                  </a:lnTo>
                  <a:cubicBezTo>
                    <a:pt x="3185" y="398"/>
                    <a:pt x="2553" y="1"/>
                    <a:pt x="1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 name="Google Shape;932;p36"/>
            <p:cNvSpPr/>
            <p:nvPr/>
          </p:nvSpPr>
          <p:spPr>
            <a:xfrm>
              <a:off x="4192100" y="2647450"/>
              <a:ext cx="35700" cy="31600"/>
            </a:xfrm>
            <a:custGeom>
              <a:avLst/>
              <a:gdLst/>
              <a:ahLst/>
              <a:cxnLst/>
              <a:rect l="l" t="t" r="r" b="b"/>
              <a:pathLst>
                <a:path w="1428" h="1264" extrusionOk="0">
                  <a:moveTo>
                    <a:pt x="719" y="0"/>
                  </a:moveTo>
                  <a:cubicBezTo>
                    <a:pt x="458" y="0"/>
                    <a:pt x="210" y="151"/>
                    <a:pt x="125" y="407"/>
                  </a:cubicBezTo>
                  <a:cubicBezTo>
                    <a:pt x="1" y="733"/>
                    <a:pt x="156" y="1089"/>
                    <a:pt x="482" y="1229"/>
                  </a:cubicBezTo>
                  <a:cubicBezTo>
                    <a:pt x="555" y="1252"/>
                    <a:pt x="629" y="1263"/>
                    <a:pt x="702" y="1263"/>
                  </a:cubicBezTo>
                  <a:cubicBezTo>
                    <a:pt x="970" y="1263"/>
                    <a:pt x="1218" y="1113"/>
                    <a:pt x="1304" y="857"/>
                  </a:cubicBezTo>
                  <a:cubicBezTo>
                    <a:pt x="1428" y="531"/>
                    <a:pt x="1272" y="159"/>
                    <a:pt x="931" y="35"/>
                  </a:cubicBezTo>
                  <a:cubicBezTo>
                    <a:pt x="862" y="11"/>
                    <a:pt x="790" y="0"/>
                    <a:pt x="71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 name="Google Shape;933;p36"/>
            <p:cNvSpPr/>
            <p:nvPr/>
          </p:nvSpPr>
          <p:spPr>
            <a:xfrm>
              <a:off x="4092075" y="2404125"/>
              <a:ext cx="35700" cy="31625"/>
            </a:xfrm>
            <a:custGeom>
              <a:avLst/>
              <a:gdLst/>
              <a:ahLst/>
              <a:cxnLst/>
              <a:rect l="l" t="t" r="r" b="b"/>
              <a:pathLst>
                <a:path w="1428" h="1265" extrusionOk="0">
                  <a:moveTo>
                    <a:pt x="710" y="1"/>
                  </a:moveTo>
                  <a:cubicBezTo>
                    <a:pt x="453" y="1"/>
                    <a:pt x="220" y="153"/>
                    <a:pt x="124" y="415"/>
                  </a:cubicBezTo>
                  <a:cubicBezTo>
                    <a:pt x="0" y="725"/>
                    <a:pt x="171" y="1082"/>
                    <a:pt x="497" y="1222"/>
                  </a:cubicBezTo>
                  <a:cubicBezTo>
                    <a:pt x="572" y="1250"/>
                    <a:pt x="650" y="1264"/>
                    <a:pt x="726" y="1264"/>
                  </a:cubicBezTo>
                  <a:cubicBezTo>
                    <a:pt x="981" y="1264"/>
                    <a:pt x="1223" y="1112"/>
                    <a:pt x="1319" y="850"/>
                  </a:cubicBezTo>
                  <a:cubicBezTo>
                    <a:pt x="1427" y="524"/>
                    <a:pt x="1272" y="152"/>
                    <a:pt x="946" y="43"/>
                  </a:cubicBezTo>
                  <a:cubicBezTo>
                    <a:pt x="867" y="14"/>
                    <a:pt x="788" y="1"/>
                    <a:pt x="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 name="Google Shape;934;p36"/>
            <p:cNvSpPr/>
            <p:nvPr/>
          </p:nvSpPr>
          <p:spPr>
            <a:xfrm>
              <a:off x="3911000" y="3047275"/>
              <a:ext cx="625450" cy="72925"/>
            </a:xfrm>
            <a:custGeom>
              <a:avLst/>
              <a:gdLst/>
              <a:ahLst/>
              <a:cxnLst/>
              <a:rect l="l" t="t" r="r" b="b"/>
              <a:pathLst>
                <a:path w="25018" h="2917" extrusionOk="0">
                  <a:moveTo>
                    <a:pt x="1396" y="1"/>
                  </a:moveTo>
                  <a:cubicBezTo>
                    <a:pt x="621" y="1"/>
                    <a:pt x="0" y="621"/>
                    <a:pt x="0" y="1397"/>
                  </a:cubicBezTo>
                  <a:lnTo>
                    <a:pt x="0" y="1521"/>
                  </a:lnTo>
                  <a:cubicBezTo>
                    <a:pt x="0" y="2296"/>
                    <a:pt x="621" y="2917"/>
                    <a:pt x="1396" y="2917"/>
                  </a:cubicBezTo>
                  <a:lnTo>
                    <a:pt x="23621" y="2917"/>
                  </a:lnTo>
                  <a:cubicBezTo>
                    <a:pt x="24397" y="2917"/>
                    <a:pt x="25017" y="2296"/>
                    <a:pt x="25017" y="1521"/>
                  </a:cubicBezTo>
                  <a:lnTo>
                    <a:pt x="25017" y="1397"/>
                  </a:lnTo>
                  <a:cubicBezTo>
                    <a:pt x="25017" y="621"/>
                    <a:pt x="24397" y="1"/>
                    <a:pt x="2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 name="Google Shape;935;p36"/>
            <p:cNvSpPr/>
            <p:nvPr/>
          </p:nvSpPr>
          <p:spPr>
            <a:xfrm>
              <a:off x="4082775" y="2828225"/>
              <a:ext cx="352850" cy="213275"/>
            </a:xfrm>
            <a:custGeom>
              <a:avLst/>
              <a:gdLst/>
              <a:ahLst/>
              <a:cxnLst/>
              <a:rect l="l" t="t" r="r" b="b"/>
              <a:pathLst>
                <a:path w="14114" h="8531" extrusionOk="0">
                  <a:moveTo>
                    <a:pt x="0" y="0"/>
                  </a:moveTo>
                  <a:lnTo>
                    <a:pt x="0" y="8530"/>
                  </a:lnTo>
                  <a:lnTo>
                    <a:pt x="14114" y="8530"/>
                  </a:lnTo>
                  <a:lnTo>
                    <a:pt x="14114" y="1551"/>
                  </a:lnTo>
                  <a:cubicBezTo>
                    <a:pt x="14114" y="698"/>
                    <a:pt x="13416" y="0"/>
                    <a:pt x="12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 name="Google Shape;936;p36"/>
            <p:cNvSpPr/>
            <p:nvPr/>
          </p:nvSpPr>
          <p:spPr>
            <a:xfrm>
              <a:off x="3955575" y="2818900"/>
              <a:ext cx="536275" cy="228400"/>
            </a:xfrm>
            <a:custGeom>
              <a:avLst/>
              <a:gdLst/>
              <a:ahLst/>
              <a:cxnLst/>
              <a:rect l="l" t="t" r="r" b="b"/>
              <a:pathLst>
                <a:path w="21451" h="9136" extrusionOk="0">
                  <a:moveTo>
                    <a:pt x="1769" y="1"/>
                  </a:moveTo>
                  <a:lnTo>
                    <a:pt x="1" y="1707"/>
                  </a:lnTo>
                  <a:lnTo>
                    <a:pt x="1" y="9136"/>
                  </a:lnTo>
                  <a:lnTo>
                    <a:pt x="21451" y="9136"/>
                  </a:lnTo>
                  <a:lnTo>
                    <a:pt x="21451" y="4297"/>
                  </a:lnTo>
                  <a:lnTo>
                    <a:pt x="19683" y="2575"/>
                  </a:lnTo>
                  <a:lnTo>
                    <a:pt x="14099" y="2575"/>
                  </a:lnTo>
                  <a:lnTo>
                    <a:pt x="14099"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 name="Google Shape;937;p36"/>
            <p:cNvSpPr/>
            <p:nvPr/>
          </p:nvSpPr>
          <p:spPr>
            <a:xfrm>
              <a:off x="3955575" y="2818900"/>
              <a:ext cx="536275" cy="228400"/>
            </a:xfrm>
            <a:custGeom>
              <a:avLst/>
              <a:gdLst/>
              <a:ahLst/>
              <a:cxnLst/>
              <a:rect l="l" t="t" r="r" b="b"/>
              <a:pathLst>
                <a:path w="21451" h="9136" extrusionOk="0">
                  <a:moveTo>
                    <a:pt x="1769" y="1"/>
                  </a:moveTo>
                  <a:lnTo>
                    <a:pt x="668" y="1071"/>
                  </a:lnTo>
                  <a:lnTo>
                    <a:pt x="1" y="1707"/>
                  </a:lnTo>
                  <a:lnTo>
                    <a:pt x="1" y="9136"/>
                  </a:lnTo>
                  <a:lnTo>
                    <a:pt x="21451" y="9136"/>
                  </a:lnTo>
                  <a:lnTo>
                    <a:pt x="21451" y="4297"/>
                  </a:lnTo>
                  <a:lnTo>
                    <a:pt x="19683" y="2575"/>
                  </a:lnTo>
                  <a:lnTo>
                    <a:pt x="14099" y="2575"/>
                  </a:lnTo>
                  <a:lnTo>
                    <a:pt x="1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 name="Google Shape;938;p36"/>
            <p:cNvSpPr/>
            <p:nvPr/>
          </p:nvSpPr>
          <p:spPr>
            <a:xfrm>
              <a:off x="3955575" y="3019750"/>
              <a:ext cx="536275" cy="27550"/>
            </a:xfrm>
            <a:custGeom>
              <a:avLst/>
              <a:gdLst/>
              <a:ahLst/>
              <a:cxnLst/>
              <a:rect l="l" t="t" r="r" b="b"/>
              <a:pathLst>
                <a:path w="21451" h="1102" extrusionOk="0">
                  <a:moveTo>
                    <a:pt x="1" y="1"/>
                  </a:moveTo>
                  <a:lnTo>
                    <a:pt x="1" y="1102"/>
                  </a:lnTo>
                  <a:lnTo>
                    <a:pt x="21451" y="1102"/>
                  </a:lnTo>
                  <a:lnTo>
                    <a:pt x="21451" y="62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 name="Google Shape;939;p36"/>
            <p:cNvSpPr/>
            <p:nvPr/>
          </p:nvSpPr>
          <p:spPr>
            <a:xfrm>
              <a:off x="3978850" y="2989525"/>
              <a:ext cx="74850" cy="7775"/>
            </a:xfrm>
            <a:custGeom>
              <a:avLst/>
              <a:gdLst/>
              <a:ahLst/>
              <a:cxnLst/>
              <a:rect l="l" t="t" r="r" b="b"/>
              <a:pathLst>
                <a:path w="2994" h="311" extrusionOk="0">
                  <a:moveTo>
                    <a:pt x="0" y="0"/>
                  </a:moveTo>
                  <a:lnTo>
                    <a:pt x="0" y="310"/>
                  </a:lnTo>
                  <a:lnTo>
                    <a:pt x="2994" y="310"/>
                  </a:lnTo>
                  <a:lnTo>
                    <a:pt x="29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 name="Google Shape;940;p36"/>
            <p:cNvSpPr/>
            <p:nvPr/>
          </p:nvSpPr>
          <p:spPr>
            <a:xfrm>
              <a:off x="3978850" y="3006575"/>
              <a:ext cx="74850" cy="7775"/>
            </a:xfrm>
            <a:custGeom>
              <a:avLst/>
              <a:gdLst/>
              <a:ahLst/>
              <a:cxnLst/>
              <a:rect l="l" t="t" r="r" b="b"/>
              <a:pathLst>
                <a:path w="2994" h="311" extrusionOk="0">
                  <a:moveTo>
                    <a:pt x="0" y="0"/>
                  </a:moveTo>
                  <a:lnTo>
                    <a:pt x="0" y="311"/>
                  </a:lnTo>
                  <a:lnTo>
                    <a:pt x="2994" y="311"/>
                  </a:lnTo>
                  <a:lnTo>
                    <a:pt x="29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941;p36"/>
            <p:cNvSpPr/>
            <p:nvPr/>
          </p:nvSpPr>
          <p:spPr>
            <a:xfrm>
              <a:off x="3978850" y="3022850"/>
              <a:ext cx="74850" cy="7800"/>
            </a:xfrm>
            <a:custGeom>
              <a:avLst/>
              <a:gdLst/>
              <a:ahLst/>
              <a:cxnLst/>
              <a:rect l="l" t="t" r="r" b="b"/>
              <a:pathLst>
                <a:path w="2994" h="312" extrusionOk="0">
                  <a:moveTo>
                    <a:pt x="0" y="1"/>
                  </a:moveTo>
                  <a:lnTo>
                    <a:pt x="0" y="311"/>
                  </a:lnTo>
                  <a:lnTo>
                    <a:pt x="2994" y="311"/>
                  </a:lnTo>
                  <a:lnTo>
                    <a:pt x="29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 name="Google Shape;942;p36"/>
            <p:cNvSpPr/>
            <p:nvPr/>
          </p:nvSpPr>
          <p:spPr>
            <a:xfrm>
              <a:off x="4344875" y="2903825"/>
              <a:ext cx="122950" cy="123325"/>
            </a:xfrm>
            <a:custGeom>
              <a:avLst/>
              <a:gdLst/>
              <a:ahLst/>
              <a:cxnLst/>
              <a:rect l="l" t="t" r="r" b="b"/>
              <a:pathLst>
                <a:path w="4918" h="4933" extrusionOk="0">
                  <a:moveTo>
                    <a:pt x="2467" y="0"/>
                  </a:moveTo>
                  <a:cubicBezTo>
                    <a:pt x="1102" y="0"/>
                    <a:pt x="0" y="1102"/>
                    <a:pt x="0" y="2466"/>
                  </a:cubicBezTo>
                  <a:cubicBezTo>
                    <a:pt x="0" y="3816"/>
                    <a:pt x="1102" y="4932"/>
                    <a:pt x="2467" y="4932"/>
                  </a:cubicBezTo>
                  <a:cubicBezTo>
                    <a:pt x="3816" y="4932"/>
                    <a:pt x="4917" y="3816"/>
                    <a:pt x="4917" y="2466"/>
                  </a:cubicBezTo>
                  <a:cubicBezTo>
                    <a:pt x="4917" y="1102"/>
                    <a:pt x="3816" y="0"/>
                    <a:pt x="2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 name="Google Shape;943;p36"/>
            <p:cNvSpPr/>
            <p:nvPr/>
          </p:nvSpPr>
          <p:spPr>
            <a:xfrm>
              <a:off x="4349150" y="2908850"/>
              <a:ext cx="113625" cy="112475"/>
            </a:xfrm>
            <a:custGeom>
              <a:avLst/>
              <a:gdLst/>
              <a:ahLst/>
              <a:cxnLst/>
              <a:rect l="l" t="t" r="r" b="b"/>
              <a:pathLst>
                <a:path w="4545" h="4499" extrusionOk="0">
                  <a:moveTo>
                    <a:pt x="2249" y="265"/>
                  </a:moveTo>
                  <a:cubicBezTo>
                    <a:pt x="3381" y="265"/>
                    <a:pt x="4296" y="1133"/>
                    <a:pt x="4296" y="2265"/>
                  </a:cubicBezTo>
                  <a:cubicBezTo>
                    <a:pt x="4296" y="3382"/>
                    <a:pt x="3397" y="4297"/>
                    <a:pt x="2296" y="4297"/>
                  </a:cubicBezTo>
                  <a:lnTo>
                    <a:pt x="2249" y="4297"/>
                  </a:lnTo>
                  <a:cubicBezTo>
                    <a:pt x="1163" y="4297"/>
                    <a:pt x="279" y="3413"/>
                    <a:pt x="264" y="2296"/>
                  </a:cubicBezTo>
                  <a:cubicBezTo>
                    <a:pt x="264" y="1180"/>
                    <a:pt x="1148" y="265"/>
                    <a:pt x="2249" y="265"/>
                  </a:cubicBezTo>
                  <a:close/>
                  <a:moveTo>
                    <a:pt x="2240" y="0"/>
                  </a:moveTo>
                  <a:cubicBezTo>
                    <a:pt x="1025" y="0"/>
                    <a:pt x="46" y="997"/>
                    <a:pt x="16" y="2219"/>
                  </a:cubicBezTo>
                  <a:cubicBezTo>
                    <a:pt x="0" y="3460"/>
                    <a:pt x="1008" y="4468"/>
                    <a:pt x="2249" y="4499"/>
                  </a:cubicBezTo>
                  <a:lnTo>
                    <a:pt x="2296" y="4499"/>
                  </a:lnTo>
                  <a:cubicBezTo>
                    <a:pt x="3521" y="4468"/>
                    <a:pt x="4529" y="3491"/>
                    <a:pt x="4529" y="2265"/>
                  </a:cubicBezTo>
                  <a:cubicBezTo>
                    <a:pt x="4544" y="1025"/>
                    <a:pt x="3536" y="17"/>
                    <a:pt x="2296" y="1"/>
                  </a:cubicBezTo>
                  <a:cubicBezTo>
                    <a:pt x="2277" y="1"/>
                    <a:pt x="2258" y="0"/>
                    <a:pt x="2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 name="Google Shape;944;p36"/>
            <p:cNvSpPr/>
            <p:nvPr/>
          </p:nvSpPr>
          <p:spPr>
            <a:xfrm>
              <a:off x="4354575" y="2915850"/>
              <a:ext cx="103150" cy="102000"/>
            </a:xfrm>
            <a:custGeom>
              <a:avLst/>
              <a:gdLst/>
              <a:ahLst/>
              <a:cxnLst/>
              <a:rect l="l" t="t" r="r" b="b"/>
              <a:pathLst>
                <a:path w="4126" h="4080" extrusionOk="0">
                  <a:moveTo>
                    <a:pt x="2094" y="1241"/>
                  </a:moveTo>
                  <a:cubicBezTo>
                    <a:pt x="2497" y="1241"/>
                    <a:pt x="2838" y="1598"/>
                    <a:pt x="2838" y="2001"/>
                  </a:cubicBezTo>
                  <a:cubicBezTo>
                    <a:pt x="2838" y="2404"/>
                    <a:pt x="2482" y="2745"/>
                    <a:pt x="2079" y="2745"/>
                  </a:cubicBezTo>
                  <a:cubicBezTo>
                    <a:pt x="1644" y="2714"/>
                    <a:pt x="1319" y="2389"/>
                    <a:pt x="1334" y="1985"/>
                  </a:cubicBezTo>
                  <a:cubicBezTo>
                    <a:pt x="1334" y="1582"/>
                    <a:pt x="1691" y="1241"/>
                    <a:pt x="2094" y="1241"/>
                  </a:cubicBezTo>
                  <a:close/>
                  <a:moveTo>
                    <a:pt x="1520" y="0"/>
                  </a:moveTo>
                  <a:lnTo>
                    <a:pt x="1520" y="357"/>
                  </a:lnTo>
                  <a:cubicBezTo>
                    <a:pt x="1520" y="450"/>
                    <a:pt x="1458" y="543"/>
                    <a:pt x="1365" y="590"/>
                  </a:cubicBezTo>
                  <a:cubicBezTo>
                    <a:pt x="1303" y="605"/>
                    <a:pt x="1256" y="652"/>
                    <a:pt x="1210" y="667"/>
                  </a:cubicBezTo>
                  <a:cubicBezTo>
                    <a:pt x="1171" y="698"/>
                    <a:pt x="1121" y="714"/>
                    <a:pt x="1068" y="714"/>
                  </a:cubicBezTo>
                  <a:cubicBezTo>
                    <a:pt x="1016" y="714"/>
                    <a:pt x="962" y="698"/>
                    <a:pt x="915" y="667"/>
                  </a:cubicBezTo>
                  <a:lnTo>
                    <a:pt x="605" y="497"/>
                  </a:lnTo>
                  <a:lnTo>
                    <a:pt x="0" y="1474"/>
                  </a:lnTo>
                  <a:lnTo>
                    <a:pt x="310" y="1675"/>
                  </a:lnTo>
                  <a:cubicBezTo>
                    <a:pt x="388" y="1737"/>
                    <a:pt x="450" y="1830"/>
                    <a:pt x="450" y="1923"/>
                  </a:cubicBezTo>
                  <a:lnTo>
                    <a:pt x="450" y="2001"/>
                  </a:lnTo>
                  <a:lnTo>
                    <a:pt x="450" y="2078"/>
                  </a:lnTo>
                  <a:cubicBezTo>
                    <a:pt x="450" y="2172"/>
                    <a:pt x="388" y="2280"/>
                    <a:pt x="310" y="2327"/>
                  </a:cubicBezTo>
                  <a:lnTo>
                    <a:pt x="0" y="2513"/>
                  </a:lnTo>
                  <a:lnTo>
                    <a:pt x="559" y="3521"/>
                  </a:lnTo>
                  <a:lnTo>
                    <a:pt x="869" y="3335"/>
                  </a:lnTo>
                  <a:cubicBezTo>
                    <a:pt x="912" y="3316"/>
                    <a:pt x="952" y="3308"/>
                    <a:pt x="991" y="3308"/>
                  </a:cubicBezTo>
                  <a:cubicBezTo>
                    <a:pt x="1051" y="3308"/>
                    <a:pt x="1107" y="3328"/>
                    <a:pt x="1163" y="3366"/>
                  </a:cubicBezTo>
                  <a:cubicBezTo>
                    <a:pt x="1210" y="3397"/>
                    <a:pt x="1256" y="3412"/>
                    <a:pt x="1319" y="3459"/>
                  </a:cubicBezTo>
                  <a:cubicBezTo>
                    <a:pt x="1412" y="3490"/>
                    <a:pt x="1474" y="3598"/>
                    <a:pt x="1474" y="3707"/>
                  </a:cubicBezTo>
                  <a:lnTo>
                    <a:pt x="1474" y="4064"/>
                  </a:lnTo>
                  <a:lnTo>
                    <a:pt x="2621" y="4079"/>
                  </a:lnTo>
                  <a:lnTo>
                    <a:pt x="2621" y="3691"/>
                  </a:lnTo>
                  <a:cubicBezTo>
                    <a:pt x="2621" y="3598"/>
                    <a:pt x="2668" y="3490"/>
                    <a:pt x="2776" y="3459"/>
                  </a:cubicBezTo>
                  <a:cubicBezTo>
                    <a:pt x="2823" y="3428"/>
                    <a:pt x="2869" y="3397"/>
                    <a:pt x="2932" y="3381"/>
                  </a:cubicBezTo>
                  <a:cubicBezTo>
                    <a:pt x="2970" y="3350"/>
                    <a:pt x="3017" y="3335"/>
                    <a:pt x="3065" y="3335"/>
                  </a:cubicBezTo>
                  <a:cubicBezTo>
                    <a:pt x="3114" y="3335"/>
                    <a:pt x="3164" y="3350"/>
                    <a:pt x="3211" y="3381"/>
                  </a:cubicBezTo>
                  <a:lnTo>
                    <a:pt x="3521" y="3567"/>
                  </a:lnTo>
                  <a:lnTo>
                    <a:pt x="4126" y="2575"/>
                  </a:lnTo>
                  <a:lnTo>
                    <a:pt x="3816" y="2404"/>
                  </a:lnTo>
                  <a:cubicBezTo>
                    <a:pt x="3723" y="2358"/>
                    <a:pt x="3676" y="2249"/>
                    <a:pt x="3676" y="2156"/>
                  </a:cubicBezTo>
                  <a:lnTo>
                    <a:pt x="3676" y="2078"/>
                  </a:lnTo>
                  <a:lnTo>
                    <a:pt x="3676" y="2001"/>
                  </a:lnTo>
                  <a:cubicBezTo>
                    <a:pt x="3676" y="1908"/>
                    <a:pt x="3738" y="1815"/>
                    <a:pt x="3816" y="1753"/>
                  </a:cubicBezTo>
                  <a:lnTo>
                    <a:pt x="4126" y="1582"/>
                  </a:lnTo>
                  <a:lnTo>
                    <a:pt x="3567" y="574"/>
                  </a:lnTo>
                  <a:lnTo>
                    <a:pt x="3257" y="745"/>
                  </a:lnTo>
                  <a:cubicBezTo>
                    <a:pt x="3215" y="759"/>
                    <a:pt x="3170" y="766"/>
                    <a:pt x="3125" y="766"/>
                  </a:cubicBezTo>
                  <a:cubicBezTo>
                    <a:pt x="3070" y="766"/>
                    <a:pt x="3014" y="755"/>
                    <a:pt x="2963" y="729"/>
                  </a:cubicBezTo>
                  <a:cubicBezTo>
                    <a:pt x="2932" y="683"/>
                    <a:pt x="2869" y="667"/>
                    <a:pt x="2807" y="621"/>
                  </a:cubicBezTo>
                  <a:cubicBezTo>
                    <a:pt x="2714" y="574"/>
                    <a:pt x="2652" y="497"/>
                    <a:pt x="2652" y="372"/>
                  </a:cubicBezTo>
                  <a:lnTo>
                    <a:pt x="2652" y="31"/>
                  </a:lnTo>
                  <a:lnTo>
                    <a:pt x="15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 name="Google Shape;945;p36"/>
            <p:cNvSpPr/>
            <p:nvPr/>
          </p:nvSpPr>
          <p:spPr>
            <a:xfrm>
              <a:off x="4370475" y="2929425"/>
              <a:ext cx="71350" cy="71350"/>
            </a:xfrm>
            <a:custGeom>
              <a:avLst/>
              <a:gdLst/>
              <a:ahLst/>
              <a:cxnLst/>
              <a:rect l="l" t="t" r="r" b="b"/>
              <a:pathLst>
                <a:path w="2854" h="2854" extrusionOk="0">
                  <a:moveTo>
                    <a:pt x="1443" y="341"/>
                  </a:moveTo>
                  <a:cubicBezTo>
                    <a:pt x="2063" y="341"/>
                    <a:pt x="2544" y="838"/>
                    <a:pt x="2544" y="1458"/>
                  </a:cubicBezTo>
                  <a:cubicBezTo>
                    <a:pt x="2544" y="2078"/>
                    <a:pt x="2047" y="2559"/>
                    <a:pt x="1427" y="2559"/>
                  </a:cubicBezTo>
                  <a:cubicBezTo>
                    <a:pt x="807" y="2559"/>
                    <a:pt x="310" y="2063"/>
                    <a:pt x="310" y="1442"/>
                  </a:cubicBezTo>
                  <a:cubicBezTo>
                    <a:pt x="310" y="822"/>
                    <a:pt x="822" y="341"/>
                    <a:pt x="1443" y="341"/>
                  </a:cubicBezTo>
                  <a:close/>
                  <a:moveTo>
                    <a:pt x="1443" y="0"/>
                  </a:moveTo>
                  <a:cubicBezTo>
                    <a:pt x="652" y="0"/>
                    <a:pt x="0" y="651"/>
                    <a:pt x="0" y="1427"/>
                  </a:cubicBezTo>
                  <a:cubicBezTo>
                    <a:pt x="0" y="2218"/>
                    <a:pt x="652" y="2854"/>
                    <a:pt x="1427" y="2854"/>
                  </a:cubicBezTo>
                  <a:lnTo>
                    <a:pt x="1443" y="2854"/>
                  </a:lnTo>
                  <a:cubicBezTo>
                    <a:pt x="2218" y="2838"/>
                    <a:pt x="2838" y="2218"/>
                    <a:pt x="2854" y="1442"/>
                  </a:cubicBezTo>
                  <a:cubicBezTo>
                    <a:pt x="2854" y="651"/>
                    <a:pt x="2233"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 name="Google Shape;946;p36"/>
            <p:cNvSpPr/>
            <p:nvPr/>
          </p:nvSpPr>
          <p:spPr>
            <a:xfrm>
              <a:off x="3955575" y="2818900"/>
              <a:ext cx="222600" cy="165075"/>
            </a:xfrm>
            <a:custGeom>
              <a:avLst/>
              <a:gdLst/>
              <a:ahLst/>
              <a:cxnLst/>
              <a:rect l="l" t="t" r="r" b="b"/>
              <a:pathLst>
                <a:path w="8904" h="6603" extrusionOk="0">
                  <a:moveTo>
                    <a:pt x="1769" y="1"/>
                  </a:moveTo>
                  <a:lnTo>
                    <a:pt x="668" y="1071"/>
                  </a:lnTo>
                  <a:cubicBezTo>
                    <a:pt x="1" y="2855"/>
                    <a:pt x="637" y="4871"/>
                    <a:pt x="2234" y="5925"/>
                  </a:cubicBezTo>
                  <a:cubicBezTo>
                    <a:pt x="2927" y="6383"/>
                    <a:pt x="3710" y="6603"/>
                    <a:pt x="4486" y="6603"/>
                  </a:cubicBezTo>
                  <a:cubicBezTo>
                    <a:pt x="5813" y="6603"/>
                    <a:pt x="7118" y="5962"/>
                    <a:pt x="7911" y="4778"/>
                  </a:cubicBezTo>
                  <a:cubicBezTo>
                    <a:pt x="8903" y="3320"/>
                    <a:pt x="8826" y="1397"/>
                    <a:pt x="7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 name="Google Shape;947;p36"/>
            <p:cNvSpPr/>
            <p:nvPr/>
          </p:nvSpPr>
          <p:spPr>
            <a:xfrm>
              <a:off x="4290200" y="2875125"/>
              <a:ext cx="8175" cy="8175"/>
            </a:xfrm>
            <a:custGeom>
              <a:avLst/>
              <a:gdLst/>
              <a:ahLst/>
              <a:cxnLst/>
              <a:rect l="l" t="t" r="r" b="b"/>
              <a:pathLst>
                <a:path w="327" h="327" extrusionOk="0">
                  <a:moveTo>
                    <a:pt x="1" y="1"/>
                  </a:moveTo>
                  <a:lnTo>
                    <a:pt x="1" y="326"/>
                  </a:lnTo>
                  <a:lnTo>
                    <a:pt x="326" y="326"/>
                  </a:lnTo>
                  <a:lnTo>
                    <a:pt x="3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 name="Google Shape;948;p36"/>
            <p:cNvSpPr/>
            <p:nvPr/>
          </p:nvSpPr>
          <p:spPr>
            <a:xfrm>
              <a:off x="4290200" y="2859625"/>
              <a:ext cx="8175" cy="8550"/>
            </a:xfrm>
            <a:custGeom>
              <a:avLst/>
              <a:gdLst/>
              <a:ahLst/>
              <a:cxnLst/>
              <a:rect l="l" t="t" r="r" b="b"/>
              <a:pathLst>
                <a:path w="327" h="342" extrusionOk="0">
                  <a:moveTo>
                    <a:pt x="1" y="0"/>
                  </a:moveTo>
                  <a:lnTo>
                    <a:pt x="1" y="342"/>
                  </a:lnTo>
                  <a:lnTo>
                    <a:pt x="326" y="342"/>
                  </a:lnTo>
                  <a:lnTo>
                    <a:pt x="3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 name="Google Shape;949;p36"/>
            <p:cNvSpPr/>
            <p:nvPr/>
          </p:nvSpPr>
          <p:spPr>
            <a:xfrm>
              <a:off x="4290200" y="2844100"/>
              <a:ext cx="8175" cy="8575"/>
            </a:xfrm>
            <a:custGeom>
              <a:avLst/>
              <a:gdLst/>
              <a:ahLst/>
              <a:cxnLst/>
              <a:rect l="l" t="t" r="r" b="b"/>
              <a:pathLst>
                <a:path w="327" h="343" extrusionOk="0">
                  <a:moveTo>
                    <a:pt x="1" y="1"/>
                  </a:moveTo>
                  <a:lnTo>
                    <a:pt x="1" y="342"/>
                  </a:lnTo>
                  <a:lnTo>
                    <a:pt x="326" y="342"/>
                  </a:lnTo>
                  <a:lnTo>
                    <a:pt x="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 name="Google Shape;950;p36"/>
            <p:cNvSpPr/>
            <p:nvPr/>
          </p:nvSpPr>
          <p:spPr>
            <a:xfrm>
              <a:off x="4290200" y="2828225"/>
              <a:ext cx="8175" cy="8150"/>
            </a:xfrm>
            <a:custGeom>
              <a:avLst/>
              <a:gdLst/>
              <a:ahLst/>
              <a:cxnLst/>
              <a:rect l="l" t="t" r="r" b="b"/>
              <a:pathLst>
                <a:path w="327" h="326" extrusionOk="0">
                  <a:moveTo>
                    <a:pt x="1" y="0"/>
                  </a:moveTo>
                  <a:lnTo>
                    <a:pt x="1" y="326"/>
                  </a:lnTo>
                  <a:lnTo>
                    <a:pt x="326" y="326"/>
                  </a:lnTo>
                  <a:lnTo>
                    <a:pt x="3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 name="Google Shape;951;p36"/>
            <p:cNvSpPr/>
            <p:nvPr/>
          </p:nvSpPr>
          <p:spPr>
            <a:xfrm>
              <a:off x="3976125" y="2607125"/>
              <a:ext cx="301300" cy="356125"/>
            </a:xfrm>
            <a:custGeom>
              <a:avLst/>
              <a:gdLst/>
              <a:ahLst/>
              <a:cxnLst/>
              <a:rect l="l" t="t" r="r" b="b"/>
              <a:pathLst>
                <a:path w="12052" h="14245" extrusionOk="0">
                  <a:moveTo>
                    <a:pt x="9460" y="0"/>
                  </a:moveTo>
                  <a:cubicBezTo>
                    <a:pt x="8762" y="0"/>
                    <a:pt x="8073" y="320"/>
                    <a:pt x="7616" y="919"/>
                  </a:cubicBezTo>
                  <a:lnTo>
                    <a:pt x="1102" y="8968"/>
                  </a:lnTo>
                  <a:cubicBezTo>
                    <a:pt x="1" y="10395"/>
                    <a:pt x="265" y="12458"/>
                    <a:pt x="1691" y="13559"/>
                  </a:cubicBezTo>
                  <a:cubicBezTo>
                    <a:pt x="1738" y="13590"/>
                    <a:pt x="1800" y="13652"/>
                    <a:pt x="1878" y="13699"/>
                  </a:cubicBezTo>
                  <a:cubicBezTo>
                    <a:pt x="2431" y="14069"/>
                    <a:pt x="3057" y="14245"/>
                    <a:pt x="3677" y="14245"/>
                  </a:cubicBezTo>
                  <a:cubicBezTo>
                    <a:pt x="4743" y="14245"/>
                    <a:pt x="5788" y="13725"/>
                    <a:pt x="6406" y="12783"/>
                  </a:cubicBezTo>
                  <a:cubicBezTo>
                    <a:pt x="6453" y="12721"/>
                    <a:pt x="6484" y="12644"/>
                    <a:pt x="6530" y="12582"/>
                  </a:cubicBezTo>
                  <a:lnTo>
                    <a:pt x="11447" y="3478"/>
                  </a:lnTo>
                  <a:cubicBezTo>
                    <a:pt x="12052" y="2408"/>
                    <a:pt x="11742" y="1074"/>
                    <a:pt x="10733" y="391"/>
                  </a:cubicBezTo>
                  <a:cubicBezTo>
                    <a:pt x="10344" y="127"/>
                    <a:pt x="9900" y="0"/>
                    <a:pt x="9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 name="Google Shape;952;p36"/>
            <p:cNvSpPr/>
            <p:nvPr/>
          </p:nvSpPr>
          <p:spPr>
            <a:xfrm>
              <a:off x="3972250" y="2595850"/>
              <a:ext cx="319925" cy="379175"/>
            </a:xfrm>
            <a:custGeom>
              <a:avLst/>
              <a:gdLst/>
              <a:ahLst/>
              <a:cxnLst/>
              <a:rect l="l" t="t" r="r" b="b"/>
              <a:pathLst>
                <a:path w="12797" h="15167" extrusionOk="0">
                  <a:moveTo>
                    <a:pt x="9570" y="920"/>
                  </a:moveTo>
                  <a:cubicBezTo>
                    <a:pt x="9710" y="920"/>
                    <a:pt x="9818" y="920"/>
                    <a:pt x="9958" y="951"/>
                  </a:cubicBezTo>
                  <a:cubicBezTo>
                    <a:pt x="10020" y="951"/>
                    <a:pt x="10051" y="982"/>
                    <a:pt x="10113" y="997"/>
                  </a:cubicBezTo>
                  <a:lnTo>
                    <a:pt x="10284" y="1059"/>
                  </a:lnTo>
                  <a:cubicBezTo>
                    <a:pt x="10284" y="1059"/>
                    <a:pt x="10315" y="1059"/>
                    <a:pt x="10330" y="1075"/>
                  </a:cubicBezTo>
                  <a:cubicBezTo>
                    <a:pt x="10377" y="1090"/>
                    <a:pt x="10423" y="1106"/>
                    <a:pt x="10470" y="1137"/>
                  </a:cubicBezTo>
                  <a:cubicBezTo>
                    <a:pt x="10516" y="1152"/>
                    <a:pt x="10578" y="1199"/>
                    <a:pt x="10625" y="1230"/>
                  </a:cubicBezTo>
                  <a:cubicBezTo>
                    <a:pt x="10656" y="1261"/>
                    <a:pt x="10718" y="1292"/>
                    <a:pt x="10764" y="1323"/>
                  </a:cubicBezTo>
                  <a:lnTo>
                    <a:pt x="10811" y="1385"/>
                  </a:lnTo>
                  <a:cubicBezTo>
                    <a:pt x="10857" y="1401"/>
                    <a:pt x="10873" y="1447"/>
                    <a:pt x="10888" y="1463"/>
                  </a:cubicBezTo>
                  <a:lnTo>
                    <a:pt x="10935" y="1494"/>
                  </a:lnTo>
                  <a:lnTo>
                    <a:pt x="11028" y="1602"/>
                  </a:lnTo>
                  <a:cubicBezTo>
                    <a:pt x="11075" y="1633"/>
                    <a:pt x="11090" y="1680"/>
                    <a:pt x="11106" y="1711"/>
                  </a:cubicBezTo>
                  <a:cubicBezTo>
                    <a:pt x="11121" y="1742"/>
                    <a:pt x="11121" y="1757"/>
                    <a:pt x="11152" y="1773"/>
                  </a:cubicBezTo>
                  <a:cubicBezTo>
                    <a:pt x="11168" y="1788"/>
                    <a:pt x="11183" y="1835"/>
                    <a:pt x="11183" y="1850"/>
                  </a:cubicBezTo>
                  <a:cubicBezTo>
                    <a:pt x="11199" y="1866"/>
                    <a:pt x="11230" y="1912"/>
                    <a:pt x="11230" y="1928"/>
                  </a:cubicBezTo>
                  <a:lnTo>
                    <a:pt x="11276" y="2037"/>
                  </a:lnTo>
                  <a:lnTo>
                    <a:pt x="11338" y="2223"/>
                  </a:lnTo>
                  <a:cubicBezTo>
                    <a:pt x="11354" y="2269"/>
                    <a:pt x="11385" y="2331"/>
                    <a:pt x="11385" y="2393"/>
                  </a:cubicBezTo>
                  <a:cubicBezTo>
                    <a:pt x="11400" y="2455"/>
                    <a:pt x="11400" y="2502"/>
                    <a:pt x="11400" y="2564"/>
                  </a:cubicBezTo>
                  <a:cubicBezTo>
                    <a:pt x="11431" y="2952"/>
                    <a:pt x="11354" y="3339"/>
                    <a:pt x="11168" y="3696"/>
                  </a:cubicBezTo>
                  <a:lnTo>
                    <a:pt x="10098" y="5650"/>
                  </a:lnTo>
                  <a:lnTo>
                    <a:pt x="6422" y="12568"/>
                  </a:lnTo>
                  <a:lnTo>
                    <a:pt x="6282" y="12816"/>
                  </a:lnTo>
                  <a:lnTo>
                    <a:pt x="6251" y="12862"/>
                  </a:lnTo>
                  <a:cubicBezTo>
                    <a:pt x="6236" y="12909"/>
                    <a:pt x="6205" y="12955"/>
                    <a:pt x="6174" y="13002"/>
                  </a:cubicBezTo>
                  <a:cubicBezTo>
                    <a:pt x="6112" y="13095"/>
                    <a:pt x="6034" y="13219"/>
                    <a:pt x="5941" y="13312"/>
                  </a:cubicBezTo>
                  <a:lnTo>
                    <a:pt x="5863" y="13390"/>
                  </a:lnTo>
                  <a:cubicBezTo>
                    <a:pt x="5832" y="13436"/>
                    <a:pt x="5770" y="13483"/>
                    <a:pt x="5724" y="13529"/>
                  </a:cubicBezTo>
                  <a:lnTo>
                    <a:pt x="5693" y="13545"/>
                  </a:lnTo>
                  <a:cubicBezTo>
                    <a:pt x="5159" y="14015"/>
                    <a:pt x="4497" y="14246"/>
                    <a:pt x="3838" y="14246"/>
                  </a:cubicBezTo>
                  <a:cubicBezTo>
                    <a:pt x="3063" y="14246"/>
                    <a:pt x="2291" y="13925"/>
                    <a:pt x="1738" y="13297"/>
                  </a:cubicBezTo>
                  <a:cubicBezTo>
                    <a:pt x="931" y="12366"/>
                    <a:pt x="807" y="11017"/>
                    <a:pt x="1459" y="9977"/>
                  </a:cubicBezTo>
                  <a:cubicBezTo>
                    <a:pt x="1459" y="9977"/>
                    <a:pt x="1459" y="9962"/>
                    <a:pt x="1474" y="9962"/>
                  </a:cubicBezTo>
                  <a:lnTo>
                    <a:pt x="1474" y="9931"/>
                  </a:lnTo>
                  <a:cubicBezTo>
                    <a:pt x="1505" y="9853"/>
                    <a:pt x="1567" y="9776"/>
                    <a:pt x="1629" y="9698"/>
                  </a:cubicBezTo>
                  <a:cubicBezTo>
                    <a:pt x="1645" y="9667"/>
                    <a:pt x="1676" y="9621"/>
                    <a:pt x="1707" y="9605"/>
                  </a:cubicBezTo>
                  <a:lnTo>
                    <a:pt x="1784" y="9512"/>
                  </a:lnTo>
                  <a:lnTo>
                    <a:pt x="8097" y="1680"/>
                  </a:lnTo>
                  <a:cubicBezTo>
                    <a:pt x="8329" y="1370"/>
                    <a:pt x="8686" y="1137"/>
                    <a:pt x="9043" y="1044"/>
                  </a:cubicBezTo>
                  <a:cubicBezTo>
                    <a:pt x="9136" y="982"/>
                    <a:pt x="9182" y="982"/>
                    <a:pt x="9244" y="966"/>
                  </a:cubicBezTo>
                  <a:cubicBezTo>
                    <a:pt x="9307" y="935"/>
                    <a:pt x="9369" y="935"/>
                    <a:pt x="9415" y="935"/>
                  </a:cubicBezTo>
                  <a:cubicBezTo>
                    <a:pt x="9477" y="935"/>
                    <a:pt x="9524" y="920"/>
                    <a:pt x="9570" y="920"/>
                  </a:cubicBezTo>
                  <a:close/>
                  <a:moveTo>
                    <a:pt x="9605" y="0"/>
                  </a:moveTo>
                  <a:cubicBezTo>
                    <a:pt x="8770" y="0"/>
                    <a:pt x="7947" y="378"/>
                    <a:pt x="7399" y="1075"/>
                  </a:cubicBezTo>
                  <a:lnTo>
                    <a:pt x="1040" y="8969"/>
                  </a:lnTo>
                  <a:lnTo>
                    <a:pt x="931" y="9124"/>
                  </a:lnTo>
                  <a:cubicBezTo>
                    <a:pt x="264" y="9931"/>
                    <a:pt x="1" y="11001"/>
                    <a:pt x="156" y="12025"/>
                  </a:cubicBezTo>
                  <a:cubicBezTo>
                    <a:pt x="447" y="13857"/>
                    <a:pt x="2018" y="15167"/>
                    <a:pt x="3811" y="15167"/>
                  </a:cubicBezTo>
                  <a:cubicBezTo>
                    <a:pt x="4022" y="15167"/>
                    <a:pt x="4237" y="15149"/>
                    <a:pt x="4452" y="15111"/>
                  </a:cubicBezTo>
                  <a:cubicBezTo>
                    <a:pt x="5584" y="14941"/>
                    <a:pt x="6546" y="14258"/>
                    <a:pt x="7120" y="13265"/>
                  </a:cubicBezTo>
                  <a:lnTo>
                    <a:pt x="7213" y="13095"/>
                  </a:lnTo>
                  <a:lnTo>
                    <a:pt x="10764" y="6519"/>
                  </a:lnTo>
                  <a:lnTo>
                    <a:pt x="12036" y="4161"/>
                  </a:lnTo>
                  <a:cubicBezTo>
                    <a:pt x="12796" y="2828"/>
                    <a:pt x="12315" y="1121"/>
                    <a:pt x="10966" y="362"/>
                  </a:cubicBezTo>
                  <a:cubicBezTo>
                    <a:pt x="10539" y="117"/>
                    <a:pt x="10070" y="0"/>
                    <a:pt x="9605" y="0"/>
                  </a:cubicBezTo>
                  <a:close/>
                </a:path>
              </a:pathLst>
            </a:custGeom>
            <a:solidFill>
              <a:srgbClr val="138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953;p36"/>
            <p:cNvSpPr/>
            <p:nvPr/>
          </p:nvSpPr>
          <p:spPr>
            <a:xfrm>
              <a:off x="3972250" y="2595850"/>
              <a:ext cx="319925" cy="379175"/>
            </a:xfrm>
            <a:custGeom>
              <a:avLst/>
              <a:gdLst/>
              <a:ahLst/>
              <a:cxnLst/>
              <a:rect l="l" t="t" r="r" b="b"/>
              <a:pathLst>
                <a:path w="12797" h="15167" extrusionOk="0">
                  <a:moveTo>
                    <a:pt x="9570" y="920"/>
                  </a:moveTo>
                  <a:cubicBezTo>
                    <a:pt x="9710" y="920"/>
                    <a:pt x="9818" y="920"/>
                    <a:pt x="9958" y="951"/>
                  </a:cubicBezTo>
                  <a:cubicBezTo>
                    <a:pt x="10020" y="951"/>
                    <a:pt x="10051" y="982"/>
                    <a:pt x="10113" y="997"/>
                  </a:cubicBezTo>
                  <a:lnTo>
                    <a:pt x="10284" y="1059"/>
                  </a:lnTo>
                  <a:cubicBezTo>
                    <a:pt x="10284" y="1059"/>
                    <a:pt x="10315" y="1059"/>
                    <a:pt x="10330" y="1075"/>
                  </a:cubicBezTo>
                  <a:cubicBezTo>
                    <a:pt x="10377" y="1090"/>
                    <a:pt x="10423" y="1106"/>
                    <a:pt x="10470" y="1137"/>
                  </a:cubicBezTo>
                  <a:cubicBezTo>
                    <a:pt x="10516" y="1152"/>
                    <a:pt x="10578" y="1199"/>
                    <a:pt x="10625" y="1230"/>
                  </a:cubicBezTo>
                  <a:cubicBezTo>
                    <a:pt x="10656" y="1261"/>
                    <a:pt x="10718" y="1292"/>
                    <a:pt x="10764" y="1323"/>
                  </a:cubicBezTo>
                  <a:lnTo>
                    <a:pt x="10811" y="1385"/>
                  </a:lnTo>
                  <a:cubicBezTo>
                    <a:pt x="10857" y="1401"/>
                    <a:pt x="10873" y="1447"/>
                    <a:pt x="10888" y="1463"/>
                  </a:cubicBezTo>
                  <a:lnTo>
                    <a:pt x="10935" y="1494"/>
                  </a:lnTo>
                  <a:lnTo>
                    <a:pt x="11028" y="1602"/>
                  </a:lnTo>
                  <a:cubicBezTo>
                    <a:pt x="11075" y="1633"/>
                    <a:pt x="11090" y="1680"/>
                    <a:pt x="11106" y="1711"/>
                  </a:cubicBezTo>
                  <a:cubicBezTo>
                    <a:pt x="11121" y="1742"/>
                    <a:pt x="11121" y="1757"/>
                    <a:pt x="11152" y="1773"/>
                  </a:cubicBezTo>
                  <a:cubicBezTo>
                    <a:pt x="11168" y="1788"/>
                    <a:pt x="11183" y="1835"/>
                    <a:pt x="11183" y="1850"/>
                  </a:cubicBezTo>
                  <a:cubicBezTo>
                    <a:pt x="11199" y="1866"/>
                    <a:pt x="11230" y="1912"/>
                    <a:pt x="11230" y="1928"/>
                  </a:cubicBezTo>
                  <a:lnTo>
                    <a:pt x="11276" y="2037"/>
                  </a:lnTo>
                  <a:lnTo>
                    <a:pt x="11338" y="2223"/>
                  </a:lnTo>
                  <a:cubicBezTo>
                    <a:pt x="11354" y="2269"/>
                    <a:pt x="11385" y="2331"/>
                    <a:pt x="11385" y="2393"/>
                  </a:cubicBezTo>
                  <a:cubicBezTo>
                    <a:pt x="11400" y="2455"/>
                    <a:pt x="11400" y="2502"/>
                    <a:pt x="11400" y="2564"/>
                  </a:cubicBezTo>
                  <a:cubicBezTo>
                    <a:pt x="11431" y="2952"/>
                    <a:pt x="11354" y="3339"/>
                    <a:pt x="11168" y="3696"/>
                  </a:cubicBezTo>
                  <a:lnTo>
                    <a:pt x="10098" y="5650"/>
                  </a:lnTo>
                  <a:lnTo>
                    <a:pt x="6422" y="12568"/>
                  </a:lnTo>
                  <a:lnTo>
                    <a:pt x="6282" y="12816"/>
                  </a:lnTo>
                  <a:lnTo>
                    <a:pt x="6251" y="12862"/>
                  </a:lnTo>
                  <a:cubicBezTo>
                    <a:pt x="6236" y="12909"/>
                    <a:pt x="6205" y="12955"/>
                    <a:pt x="6174" y="13002"/>
                  </a:cubicBezTo>
                  <a:cubicBezTo>
                    <a:pt x="6112" y="13095"/>
                    <a:pt x="6034" y="13219"/>
                    <a:pt x="5941" y="13312"/>
                  </a:cubicBezTo>
                  <a:lnTo>
                    <a:pt x="5863" y="13390"/>
                  </a:lnTo>
                  <a:cubicBezTo>
                    <a:pt x="5832" y="13436"/>
                    <a:pt x="5770" y="13483"/>
                    <a:pt x="5724" y="13529"/>
                  </a:cubicBezTo>
                  <a:lnTo>
                    <a:pt x="5693" y="13545"/>
                  </a:lnTo>
                  <a:cubicBezTo>
                    <a:pt x="5159" y="14015"/>
                    <a:pt x="4497" y="14246"/>
                    <a:pt x="3838" y="14246"/>
                  </a:cubicBezTo>
                  <a:cubicBezTo>
                    <a:pt x="3063" y="14246"/>
                    <a:pt x="2291" y="13925"/>
                    <a:pt x="1738" y="13297"/>
                  </a:cubicBezTo>
                  <a:cubicBezTo>
                    <a:pt x="931" y="12366"/>
                    <a:pt x="807" y="11017"/>
                    <a:pt x="1459" y="9977"/>
                  </a:cubicBezTo>
                  <a:cubicBezTo>
                    <a:pt x="1459" y="9977"/>
                    <a:pt x="1459" y="9962"/>
                    <a:pt x="1474" y="9962"/>
                  </a:cubicBezTo>
                  <a:lnTo>
                    <a:pt x="1474" y="9931"/>
                  </a:lnTo>
                  <a:cubicBezTo>
                    <a:pt x="1505" y="9853"/>
                    <a:pt x="1567" y="9776"/>
                    <a:pt x="1629" y="9698"/>
                  </a:cubicBezTo>
                  <a:cubicBezTo>
                    <a:pt x="1645" y="9667"/>
                    <a:pt x="1676" y="9621"/>
                    <a:pt x="1707" y="9605"/>
                  </a:cubicBezTo>
                  <a:lnTo>
                    <a:pt x="1784" y="9512"/>
                  </a:lnTo>
                  <a:lnTo>
                    <a:pt x="8097" y="1680"/>
                  </a:lnTo>
                  <a:cubicBezTo>
                    <a:pt x="8329" y="1370"/>
                    <a:pt x="8686" y="1137"/>
                    <a:pt x="9043" y="1044"/>
                  </a:cubicBezTo>
                  <a:cubicBezTo>
                    <a:pt x="9136" y="982"/>
                    <a:pt x="9182" y="982"/>
                    <a:pt x="9244" y="966"/>
                  </a:cubicBezTo>
                  <a:cubicBezTo>
                    <a:pt x="9307" y="935"/>
                    <a:pt x="9369" y="935"/>
                    <a:pt x="9415" y="935"/>
                  </a:cubicBezTo>
                  <a:cubicBezTo>
                    <a:pt x="9477" y="935"/>
                    <a:pt x="9524" y="920"/>
                    <a:pt x="9570" y="920"/>
                  </a:cubicBezTo>
                  <a:close/>
                  <a:moveTo>
                    <a:pt x="9605" y="0"/>
                  </a:moveTo>
                  <a:cubicBezTo>
                    <a:pt x="8770" y="0"/>
                    <a:pt x="7947" y="378"/>
                    <a:pt x="7399" y="1075"/>
                  </a:cubicBezTo>
                  <a:lnTo>
                    <a:pt x="1040" y="8969"/>
                  </a:lnTo>
                  <a:lnTo>
                    <a:pt x="931" y="9124"/>
                  </a:lnTo>
                  <a:cubicBezTo>
                    <a:pt x="264" y="9931"/>
                    <a:pt x="1" y="11001"/>
                    <a:pt x="156" y="12025"/>
                  </a:cubicBezTo>
                  <a:cubicBezTo>
                    <a:pt x="447" y="13857"/>
                    <a:pt x="2018" y="15167"/>
                    <a:pt x="3811" y="15167"/>
                  </a:cubicBezTo>
                  <a:cubicBezTo>
                    <a:pt x="4022" y="15167"/>
                    <a:pt x="4237" y="15149"/>
                    <a:pt x="4452" y="15111"/>
                  </a:cubicBezTo>
                  <a:cubicBezTo>
                    <a:pt x="5584" y="14941"/>
                    <a:pt x="6546" y="14258"/>
                    <a:pt x="7120" y="13265"/>
                  </a:cubicBezTo>
                  <a:lnTo>
                    <a:pt x="7213" y="13095"/>
                  </a:lnTo>
                  <a:lnTo>
                    <a:pt x="10764" y="6519"/>
                  </a:lnTo>
                  <a:lnTo>
                    <a:pt x="12036" y="4161"/>
                  </a:lnTo>
                  <a:cubicBezTo>
                    <a:pt x="12796" y="2828"/>
                    <a:pt x="12315" y="1121"/>
                    <a:pt x="10966" y="362"/>
                  </a:cubicBezTo>
                  <a:cubicBezTo>
                    <a:pt x="10539" y="117"/>
                    <a:pt x="10070" y="0"/>
                    <a:pt x="9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 name="Google Shape;954;p36"/>
            <p:cNvSpPr/>
            <p:nvPr/>
          </p:nvSpPr>
          <p:spPr>
            <a:xfrm>
              <a:off x="3988550" y="2811150"/>
              <a:ext cx="159375" cy="140650"/>
            </a:xfrm>
            <a:custGeom>
              <a:avLst/>
              <a:gdLst/>
              <a:ahLst/>
              <a:cxnLst/>
              <a:rect l="l" t="t" r="r" b="b"/>
              <a:pathLst>
                <a:path w="6375" h="5626" extrusionOk="0">
                  <a:moveTo>
                    <a:pt x="3199" y="1"/>
                  </a:moveTo>
                  <a:cubicBezTo>
                    <a:pt x="2287" y="1"/>
                    <a:pt x="1391" y="439"/>
                    <a:pt x="853" y="1241"/>
                  </a:cubicBezTo>
                  <a:cubicBezTo>
                    <a:pt x="0" y="2544"/>
                    <a:pt x="357" y="4297"/>
                    <a:pt x="1629" y="5150"/>
                  </a:cubicBezTo>
                  <a:cubicBezTo>
                    <a:pt x="2112" y="5472"/>
                    <a:pt x="2657" y="5626"/>
                    <a:pt x="3195" y="5626"/>
                  </a:cubicBezTo>
                  <a:cubicBezTo>
                    <a:pt x="4106" y="5626"/>
                    <a:pt x="4995" y="5184"/>
                    <a:pt x="5522" y="4374"/>
                  </a:cubicBezTo>
                  <a:cubicBezTo>
                    <a:pt x="6375" y="3072"/>
                    <a:pt x="6033" y="1319"/>
                    <a:pt x="4746" y="466"/>
                  </a:cubicBezTo>
                  <a:cubicBezTo>
                    <a:pt x="4271" y="151"/>
                    <a:pt x="3732" y="1"/>
                    <a:pt x="3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 name="Google Shape;955;p36"/>
            <p:cNvSpPr/>
            <p:nvPr/>
          </p:nvSpPr>
          <p:spPr>
            <a:xfrm>
              <a:off x="4002900" y="2816200"/>
              <a:ext cx="136875" cy="130675"/>
            </a:xfrm>
            <a:custGeom>
              <a:avLst/>
              <a:gdLst/>
              <a:ahLst/>
              <a:cxnLst/>
              <a:rect l="l" t="t" r="r" b="b"/>
              <a:pathLst>
                <a:path w="5475" h="5227" extrusionOk="0">
                  <a:moveTo>
                    <a:pt x="2606" y="93"/>
                  </a:moveTo>
                  <a:cubicBezTo>
                    <a:pt x="3117" y="93"/>
                    <a:pt x="3598" y="248"/>
                    <a:pt x="4001" y="528"/>
                  </a:cubicBezTo>
                  <a:cubicBezTo>
                    <a:pt x="5165" y="1303"/>
                    <a:pt x="5475" y="2870"/>
                    <a:pt x="4699" y="4033"/>
                  </a:cubicBezTo>
                  <a:cubicBezTo>
                    <a:pt x="4234" y="4731"/>
                    <a:pt x="3443" y="5149"/>
                    <a:pt x="2590" y="5149"/>
                  </a:cubicBezTo>
                  <a:cubicBezTo>
                    <a:pt x="1194" y="5134"/>
                    <a:pt x="78" y="4017"/>
                    <a:pt x="78" y="2621"/>
                  </a:cubicBezTo>
                  <a:cubicBezTo>
                    <a:pt x="93" y="1210"/>
                    <a:pt x="1210" y="93"/>
                    <a:pt x="2606" y="93"/>
                  </a:cubicBezTo>
                  <a:close/>
                  <a:moveTo>
                    <a:pt x="2606" y="0"/>
                  </a:moveTo>
                  <a:cubicBezTo>
                    <a:pt x="1179" y="0"/>
                    <a:pt x="0" y="1163"/>
                    <a:pt x="0" y="2621"/>
                  </a:cubicBezTo>
                  <a:cubicBezTo>
                    <a:pt x="0" y="4048"/>
                    <a:pt x="1163" y="5227"/>
                    <a:pt x="2606" y="5227"/>
                  </a:cubicBezTo>
                  <a:cubicBezTo>
                    <a:pt x="2792" y="5227"/>
                    <a:pt x="2962" y="5211"/>
                    <a:pt x="3117" y="5196"/>
                  </a:cubicBezTo>
                  <a:cubicBezTo>
                    <a:pt x="3800" y="5056"/>
                    <a:pt x="4389" y="4653"/>
                    <a:pt x="4777" y="4064"/>
                  </a:cubicBezTo>
                  <a:cubicBezTo>
                    <a:pt x="5072" y="3645"/>
                    <a:pt x="5227" y="3133"/>
                    <a:pt x="5227" y="2621"/>
                  </a:cubicBezTo>
                  <a:cubicBezTo>
                    <a:pt x="5227" y="1179"/>
                    <a:pt x="4048" y="0"/>
                    <a:pt x="2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 name="Google Shape;956;p36"/>
            <p:cNvSpPr/>
            <p:nvPr/>
          </p:nvSpPr>
          <p:spPr>
            <a:xfrm>
              <a:off x="4011025" y="2824325"/>
              <a:ext cx="115200" cy="114425"/>
            </a:xfrm>
            <a:custGeom>
              <a:avLst/>
              <a:gdLst/>
              <a:ahLst/>
              <a:cxnLst/>
              <a:rect l="l" t="t" r="r" b="b"/>
              <a:pathLst>
                <a:path w="4608" h="4577" extrusionOk="0">
                  <a:moveTo>
                    <a:pt x="2284" y="1476"/>
                  </a:moveTo>
                  <a:cubicBezTo>
                    <a:pt x="2441" y="1476"/>
                    <a:pt x="2601" y="1521"/>
                    <a:pt x="2746" y="1614"/>
                  </a:cubicBezTo>
                  <a:cubicBezTo>
                    <a:pt x="3134" y="1862"/>
                    <a:pt x="3227" y="2358"/>
                    <a:pt x="2979" y="2746"/>
                  </a:cubicBezTo>
                  <a:cubicBezTo>
                    <a:pt x="2818" y="2986"/>
                    <a:pt x="2542" y="3123"/>
                    <a:pt x="2270" y="3123"/>
                  </a:cubicBezTo>
                  <a:cubicBezTo>
                    <a:pt x="2121" y="3123"/>
                    <a:pt x="1973" y="3082"/>
                    <a:pt x="1846" y="2994"/>
                  </a:cubicBezTo>
                  <a:cubicBezTo>
                    <a:pt x="1459" y="2731"/>
                    <a:pt x="1350" y="2234"/>
                    <a:pt x="1598" y="1847"/>
                  </a:cubicBezTo>
                  <a:cubicBezTo>
                    <a:pt x="1763" y="1604"/>
                    <a:pt x="2020" y="1476"/>
                    <a:pt x="2284" y="1476"/>
                  </a:cubicBezTo>
                  <a:close/>
                  <a:moveTo>
                    <a:pt x="1815" y="1"/>
                  </a:moveTo>
                  <a:lnTo>
                    <a:pt x="1800" y="389"/>
                  </a:lnTo>
                  <a:cubicBezTo>
                    <a:pt x="1800" y="513"/>
                    <a:pt x="1722" y="606"/>
                    <a:pt x="1614" y="637"/>
                  </a:cubicBezTo>
                  <a:cubicBezTo>
                    <a:pt x="1552" y="668"/>
                    <a:pt x="1490" y="699"/>
                    <a:pt x="1428" y="714"/>
                  </a:cubicBezTo>
                  <a:cubicBezTo>
                    <a:pt x="1381" y="745"/>
                    <a:pt x="1331" y="761"/>
                    <a:pt x="1278" y="761"/>
                  </a:cubicBezTo>
                  <a:cubicBezTo>
                    <a:pt x="1226" y="761"/>
                    <a:pt x="1172" y="745"/>
                    <a:pt x="1117" y="714"/>
                  </a:cubicBezTo>
                  <a:lnTo>
                    <a:pt x="792" y="513"/>
                  </a:lnTo>
                  <a:lnTo>
                    <a:pt x="78" y="1567"/>
                  </a:lnTo>
                  <a:lnTo>
                    <a:pt x="404" y="1785"/>
                  </a:lnTo>
                  <a:cubicBezTo>
                    <a:pt x="497" y="1847"/>
                    <a:pt x="559" y="1955"/>
                    <a:pt x="544" y="2079"/>
                  </a:cubicBezTo>
                  <a:cubicBezTo>
                    <a:pt x="544" y="2141"/>
                    <a:pt x="528" y="2219"/>
                    <a:pt x="528" y="2265"/>
                  </a:cubicBezTo>
                  <a:cubicBezTo>
                    <a:pt x="528" y="2389"/>
                    <a:pt x="466" y="2482"/>
                    <a:pt x="342" y="2545"/>
                  </a:cubicBezTo>
                  <a:lnTo>
                    <a:pt x="1" y="2715"/>
                  </a:lnTo>
                  <a:lnTo>
                    <a:pt x="559" y="3863"/>
                  </a:lnTo>
                  <a:lnTo>
                    <a:pt x="916" y="3692"/>
                  </a:lnTo>
                  <a:cubicBezTo>
                    <a:pt x="955" y="3666"/>
                    <a:pt x="1002" y="3654"/>
                    <a:pt x="1049" y="3654"/>
                  </a:cubicBezTo>
                  <a:cubicBezTo>
                    <a:pt x="1115" y="3654"/>
                    <a:pt x="1181" y="3678"/>
                    <a:pt x="1226" y="3723"/>
                  </a:cubicBezTo>
                  <a:cubicBezTo>
                    <a:pt x="1241" y="3739"/>
                    <a:pt x="1273" y="3770"/>
                    <a:pt x="1304" y="3785"/>
                  </a:cubicBezTo>
                  <a:cubicBezTo>
                    <a:pt x="1319" y="3801"/>
                    <a:pt x="1350" y="3816"/>
                    <a:pt x="1381" y="3847"/>
                  </a:cubicBezTo>
                  <a:cubicBezTo>
                    <a:pt x="1474" y="3894"/>
                    <a:pt x="1521" y="4018"/>
                    <a:pt x="1521" y="4111"/>
                  </a:cubicBezTo>
                  <a:lnTo>
                    <a:pt x="1505" y="4499"/>
                  </a:lnTo>
                  <a:lnTo>
                    <a:pt x="2792" y="4576"/>
                  </a:lnTo>
                  <a:lnTo>
                    <a:pt x="2808" y="4189"/>
                  </a:lnTo>
                  <a:cubicBezTo>
                    <a:pt x="2808" y="4064"/>
                    <a:pt x="2886" y="3971"/>
                    <a:pt x="3010" y="3940"/>
                  </a:cubicBezTo>
                  <a:cubicBezTo>
                    <a:pt x="3056" y="3909"/>
                    <a:pt x="3118" y="3878"/>
                    <a:pt x="3180" y="3863"/>
                  </a:cubicBezTo>
                  <a:cubicBezTo>
                    <a:pt x="3224" y="3834"/>
                    <a:pt x="3278" y="3818"/>
                    <a:pt x="3332" y="3818"/>
                  </a:cubicBezTo>
                  <a:cubicBezTo>
                    <a:pt x="3391" y="3818"/>
                    <a:pt x="3449" y="3837"/>
                    <a:pt x="3490" y="3878"/>
                  </a:cubicBezTo>
                  <a:lnTo>
                    <a:pt x="3816" y="4095"/>
                  </a:lnTo>
                  <a:lnTo>
                    <a:pt x="4530" y="3025"/>
                  </a:lnTo>
                  <a:lnTo>
                    <a:pt x="4204" y="2793"/>
                  </a:lnTo>
                  <a:cubicBezTo>
                    <a:pt x="4111" y="2731"/>
                    <a:pt x="4049" y="2622"/>
                    <a:pt x="4064" y="2498"/>
                  </a:cubicBezTo>
                  <a:cubicBezTo>
                    <a:pt x="4064" y="2451"/>
                    <a:pt x="4095" y="2358"/>
                    <a:pt x="4095" y="2312"/>
                  </a:cubicBezTo>
                  <a:cubicBezTo>
                    <a:pt x="4095" y="2188"/>
                    <a:pt x="4142" y="2095"/>
                    <a:pt x="4266" y="2033"/>
                  </a:cubicBezTo>
                  <a:lnTo>
                    <a:pt x="4607" y="1862"/>
                  </a:lnTo>
                  <a:lnTo>
                    <a:pt x="4049" y="714"/>
                  </a:lnTo>
                  <a:lnTo>
                    <a:pt x="3708" y="900"/>
                  </a:lnTo>
                  <a:cubicBezTo>
                    <a:pt x="3667" y="918"/>
                    <a:pt x="3622" y="927"/>
                    <a:pt x="3578" y="927"/>
                  </a:cubicBezTo>
                  <a:cubicBezTo>
                    <a:pt x="3505" y="927"/>
                    <a:pt x="3436" y="902"/>
                    <a:pt x="3397" y="854"/>
                  </a:cubicBezTo>
                  <a:lnTo>
                    <a:pt x="3320" y="792"/>
                  </a:lnTo>
                  <a:lnTo>
                    <a:pt x="3242" y="745"/>
                  </a:lnTo>
                  <a:cubicBezTo>
                    <a:pt x="3134" y="683"/>
                    <a:pt x="3087" y="590"/>
                    <a:pt x="3087" y="466"/>
                  </a:cubicBezTo>
                  <a:lnTo>
                    <a:pt x="3103" y="78"/>
                  </a:lnTo>
                  <a:lnTo>
                    <a:pt x="18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 name="Google Shape;957;p36"/>
            <p:cNvSpPr/>
            <p:nvPr/>
          </p:nvSpPr>
          <p:spPr>
            <a:xfrm>
              <a:off x="4160700" y="2619375"/>
              <a:ext cx="104325" cy="91625"/>
            </a:xfrm>
            <a:custGeom>
              <a:avLst/>
              <a:gdLst/>
              <a:ahLst/>
              <a:cxnLst/>
              <a:rect l="l" t="t" r="r" b="b"/>
              <a:pathLst>
                <a:path w="4173" h="3665" extrusionOk="0">
                  <a:moveTo>
                    <a:pt x="2087" y="0"/>
                  </a:moveTo>
                  <a:cubicBezTo>
                    <a:pt x="1492" y="0"/>
                    <a:pt x="911" y="288"/>
                    <a:pt x="559" y="816"/>
                  </a:cubicBezTo>
                  <a:cubicBezTo>
                    <a:pt x="0" y="1669"/>
                    <a:pt x="233" y="2786"/>
                    <a:pt x="1071" y="3360"/>
                  </a:cubicBezTo>
                  <a:cubicBezTo>
                    <a:pt x="1380" y="3566"/>
                    <a:pt x="1729" y="3664"/>
                    <a:pt x="2075" y="3664"/>
                  </a:cubicBezTo>
                  <a:cubicBezTo>
                    <a:pt x="2668" y="3664"/>
                    <a:pt x="3252" y="3377"/>
                    <a:pt x="3614" y="2848"/>
                  </a:cubicBezTo>
                  <a:cubicBezTo>
                    <a:pt x="4173" y="1995"/>
                    <a:pt x="3940" y="878"/>
                    <a:pt x="3102" y="305"/>
                  </a:cubicBezTo>
                  <a:cubicBezTo>
                    <a:pt x="2788" y="99"/>
                    <a:pt x="2435" y="0"/>
                    <a:pt x="2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 name="Google Shape;958;p36"/>
            <p:cNvSpPr/>
            <p:nvPr/>
          </p:nvSpPr>
          <p:spPr>
            <a:xfrm>
              <a:off x="4168075" y="2621925"/>
              <a:ext cx="88425" cy="86125"/>
            </a:xfrm>
            <a:custGeom>
              <a:avLst/>
              <a:gdLst/>
              <a:ahLst/>
              <a:cxnLst/>
              <a:rect l="l" t="t" r="r" b="b"/>
              <a:pathLst>
                <a:path w="3537" h="3445" extrusionOk="0">
                  <a:moveTo>
                    <a:pt x="1784" y="78"/>
                  </a:moveTo>
                  <a:cubicBezTo>
                    <a:pt x="2559" y="94"/>
                    <a:pt x="3211" y="637"/>
                    <a:pt x="3366" y="1397"/>
                  </a:cubicBezTo>
                  <a:cubicBezTo>
                    <a:pt x="3536" y="2265"/>
                    <a:pt x="2962" y="3134"/>
                    <a:pt x="2094" y="3304"/>
                  </a:cubicBezTo>
                  <a:cubicBezTo>
                    <a:pt x="1989" y="3325"/>
                    <a:pt x="1884" y="3335"/>
                    <a:pt x="1780" y="3335"/>
                  </a:cubicBezTo>
                  <a:cubicBezTo>
                    <a:pt x="1013" y="3335"/>
                    <a:pt x="321" y="2798"/>
                    <a:pt x="171" y="2033"/>
                  </a:cubicBezTo>
                  <a:cubicBezTo>
                    <a:pt x="0" y="1149"/>
                    <a:pt x="574" y="280"/>
                    <a:pt x="1443" y="109"/>
                  </a:cubicBezTo>
                  <a:cubicBezTo>
                    <a:pt x="1567" y="94"/>
                    <a:pt x="1660" y="78"/>
                    <a:pt x="1784" y="78"/>
                  </a:cubicBezTo>
                  <a:close/>
                  <a:moveTo>
                    <a:pt x="1784" y="1"/>
                  </a:moveTo>
                  <a:cubicBezTo>
                    <a:pt x="838" y="1"/>
                    <a:pt x="62" y="776"/>
                    <a:pt x="62" y="1722"/>
                  </a:cubicBezTo>
                  <a:cubicBezTo>
                    <a:pt x="62" y="2669"/>
                    <a:pt x="838" y="3444"/>
                    <a:pt x="1784" y="3444"/>
                  </a:cubicBezTo>
                  <a:cubicBezTo>
                    <a:pt x="2358" y="3444"/>
                    <a:pt x="2900" y="3149"/>
                    <a:pt x="3211" y="2669"/>
                  </a:cubicBezTo>
                  <a:cubicBezTo>
                    <a:pt x="3412" y="2405"/>
                    <a:pt x="3505" y="2064"/>
                    <a:pt x="3505" y="1722"/>
                  </a:cubicBezTo>
                  <a:cubicBezTo>
                    <a:pt x="3505" y="776"/>
                    <a:pt x="2730" y="1"/>
                    <a:pt x="1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 name="Google Shape;959;p36"/>
            <p:cNvSpPr/>
            <p:nvPr/>
          </p:nvSpPr>
          <p:spPr>
            <a:xfrm>
              <a:off x="4174275" y="2627375"/>
              <a:ext cx="76025" cy="75225"/>
            </a:xfrm>
            <a:custGeom>
              <a:avLst/>
              <a:gdLst/>
              <a:ahLst/>
              <a:cxnLst/>
              <a:rect l="l" t="t" r="r" b="b"/>
              <a:pathLst>
                <a:path w="3041" h="3009" extrusionOk="0">
                  <a:moveTo>
                    <a:pt x="1548" y="974"/>
                  </a:moveTo>
                  <a:cubicBezTo>
                    <a:pt x="1653" y="974"/>
                    <a:pt x="1757" y="1005"/>
                    <a:pt x="1846" y="1070"/>
                  </a:cubicBezTo>
                  <a:cubicBezTo>
                    <a:pt x="2094" y="1225"/>
                    <a:pt x="2156" y="1582"/>
                    <a:pt x="2001" y="1815"/>
                  </a:cubicBezTo>
                  <a:cubicBezTo>
                    <a:pt x="1874" y="1961"/>
                    <a:pt x="1697" y="2046"/>
                    <a:pt x="1526" y="2046"/>
                  </a:cubicBezTo>
                  <a:cubicBezTo>
                    <a:pt x="1426" y="2046"/>
                    <a:pt x="1327" y="2017"/>
                    <a:pt x="1241" y="1954"/>
                  </a:cubicBezTo>
                  <a:cubicBezTo>
                    <a:pt x="993" y="1768"/>
                    <a:pt x="931" y="1442"/>
                    <a:pt x="1101" y="1210"/>
                  </a:cubicBezTo>
                  <a:cubicBezTo>
                    <a:pt x="1207" y="1056"/>
                    <a:pt x="1378" y="974"/>
                    <a:pt x="1548" y="974"/>
                  </a:cubicBezTo>
                  <a:close/>
                  <a:moveTo>
                    <a:pt x="1210" y="0"/>
                  </a:moveTo>
                  <a:lnTo>
                    <a:pt x="1179" y="264"/>
                  </a:lnTo>
                  <a:cubicBezTo>
                    <a:pt x="1179" y="341"/>
                    <a:pt x="1132" y="388"/>
                    <a:pt x="1070" y="434"/>
                  </a:cubicBezTo>
                  <a:lnTo>
                    <a:pt x="946" y="496"/>
                  </a:lnTo>
                  <a:cubicBezTo>
                    <a:pt x="923" y="512"/>
                    <a:pt x="884" y="520"/>
                    <a:pt x="846" y="520"/>
                  </a:cubicBezTo>
                  <a:cubicBezTo>
                    <a:pt x="807" y="520"/>
                    <a:pt x="768" y="512"/>
                    <a:pt x="745" y="496"/>
                  </a:cubicBezTo>
                  <a:lnTo>
                    <a:pt x="528" y="357"/>
                  </a:lnTo>
                  <a:lnTo>
                    <a:pt x="62" y="1055"/>
                  </a:lnTo>
                  <a:lnTo>
                    <a:pt x="279" y="1194"/>
                  </a:lnTo>
                  <a:cubicBezTo>
                    <a:pt x="326" y="1225"/>
                    <a:pt x="372" y="1303"/>
                    <a:pt x="357" y="1380"/>
                  </a:cubicBezTo>
                  <a:lnTo>
                    <a:pt x="357" y="1504"/>
                  </a:lnTo>
                  <a:cubicBezTo>
                    <a:pt x="357" y="1582"/>
                    <a:pt x="310" y="1644"/>
                    <a:pt x="233" y="1675"/>
                  </a:cubicBezTo>
                  <a:lnTo>
                    <a:pt x="0" y="1799"/>
                  </a:lnTo>
                  <a:lnTo>
                    <a:pt x="372" y="2528"/>
                  </a:lnTo>
                  <a:lnTo>
                    <a:pt x="605" y="2420"/>
                  </a:lnTo>
                  <a:cubicBezTo>
                    <a:pt x="631" y="2400"/>
                    <a:pt x="663" y="2391"/>
                    <a:pt x="695" y="2391"/>
                  </a:cubicBezTo>
                  <a:cubicBezTo>
                    <a:pt x="740" y="2391"/>
                    <a:pt x="786" y="2408"/>
                    <a:pt x="822" y="2435"/>
                  </a:cubicBezTo>
                  <a:cubicBezTo>
                    <a:pt x="838" y="2451"/>
                    <a:pt x="853" y="2451"/>
                    <a:pt x="869" y="2466"/>
                  </a:cubicBezTo>
                  <a:cubicBezTo>
                    <a:pt x="900" y="2497"/>
                    <a:pt x="915" y="2497"/>
                    <a:pt x="931" y="2513"/>
                  </a:cubicBezTo>
                  <a:cubicBezTo>
                    <a:pt x="993" y="2544"/>
                    <a:pt x="1024" y="2621"/>
                    <a:pt x="1024" y="2699"/>
                  </a:cubicBezTo>
                  <a:lnTo>
                    <a:pt x="1008" y="2962"/>
                  </a:lnTo>
                  <a:lnTo>
                    <a:pt x="1846" y="3009"/>
                  </a:lnTo>
                  <a:lnTo>
                    <a:pt x="1861" y="2761"/>
                  </a:lnTo>
                  <a:cubicBezTo>
                    <a:pt x="1861" y="2683"/>
                    <a:pt x="1923" y="2621"/>
                    <a:pt x="1970" y="2590"/>
                  </a:cubicBezTo>
                  <a:lnTo>
                    <a:pt x="2094" y="2528"/>
                  </a:lnTo>
                  <a:cubicBezTo>
                    <a:pt x="2125" y="2513"/>
                    <a:pt x="2160" y="2505"/>
                    <a:pt x="2197" y="2505"/>
                  </a:cubicBezTo>
                  <a:cubicBezTo>
                    <a:pt x="2234" y="2505"/>
                    <a:pt x="2272" y="2513"/>
                    <a:pt x="2311" y="2528"/>
                  </a:cubicBezTo>
                  <a:lnTo>
                    <a:pt x="2528" y="2668"/>
                  </a:lnTo>
                  <a:lnTo>
                    <a:pt x="2994" y="1970"/>
                  </a:lnTo>
                  <a:lnTo>
                    <a:pt x="2776" y="1830"/>
                  </a:lnTo>
                  <a:cubicBezTo>
                    <a:pt x="2714" y="1799"/>
                    <a:pt x="2683" y="1706"/>
                    <a:pt x="2699" y="1644"/>
                  </a:cubicBezTo>
                  <a:lnTo>
                    <a:pt x="2699" y="1520"/>
                  </a:lnTo>
                  <a:cubicBezTo>
                    <a:pt x="2699" y="1442"/>
                    <a:pt x="2730" y="1380"/>
                    <a:pt x="2807" y="1349"/>
                  </a:cubicBezTo>
                  <a:lnTo>
                    <a:pt x="3040" y="1225"/>
                  </a:lnTo>
                  <a:lnTo>
                    <a:pt x="2683" y="496"/>
                  </a:lnTo>
                  <a:lnTo>
                    <a:pt x="2451" y="605"/>
                  </a:lnTo>
                  <a:cubicBezTo>
                    <a:pt x="2425" y="624"/>
                    <a:pt x="2393" y="633"/>
                    <a:pt x="2361" y="633"/>
                  </a:cubicBezTo>
                  <a:cubicBezTo>
                    <a:pt x="2316" y="633"/>
                    <a:pt x="2270" y="616"/>
                    <a:pt x="2234" y="589"/>
                  </a:cubicBezTo>
                  <a:lnTo>
                    <a:pt x="2172" y="543"/>
                  </a:lnTo>
                  <a:lnTo>
                    <a:pt x="2110" y="512"/>
                  </a:lnTo>
                  <a:cubicBezTo>
                    <a:pt x="2063" y="481"/>
                    <a:pt x="2017" y="388"/>
                    <a:pt x="2017" y="326"/>
                  </a:cubicBezTo>
                  <a:lnTo>
                    <a:pt x="2032" y="62"/>
                  </a:lnTo>
                  <a:lnTo>
                    <a:pt x="12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 name="Google Shape;960;p36"/>
            <p:cNvSpPr/>
            <p:nvPr/>
          </p:nvSpPr>
          <p:spPr>
            <a:xfrm>
              <a:off x="4211500" y="2658000"/>
              <a:ext cx="3125" cy="2725"/>
            </a:xfrm>
            <a:custGeom>
              <a:avLst/>
              <a:gdLst/>
              <a:ahLst/>
              <a:cxnLst/>
              <a:rect l="l" t="t" r="r" b="b"/>
              <a:pathLst>
                <a:path w="125" h="109" extrusionOk="0">
                  <a:moveTo>
                    <a:pt x="78" y="0"/>
                  </a:moveTo>
                  <a:lnTo>
                    <a:pt x="0" y="62"/>
                  </a:lnTo>
                  <a:lnTo>
                    <a:pt x="47" y="109"/>
                  </a:lnTo>
                  <a:lnTo>
                    <a:pt x="124" y="47"/>
                  </a:lnTo>
                  <a:lnTo>
                    <a:pt x="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1" name="Google Shape;961;p36"/>
            <p:cNvSpPr/>
            <p:nvPr/>
          </p:nvSpPr>
          <p:spPr>
            <a:xfrm>
              <a:off x="4216925" y="2620000"/>
              <a:ext cx="132250" cy="35700"/>
            </a:xfrm>
            <a:custGeom>
              <a:avLst/>
              <a:gdLst/>
              <a:ahLst/>
              <a:cxnLst/>
              <a:rect l="l" t="t" r="r" b="b"/>
              <a:pathLst>
                <a:path w="5290" h="1428" extrusionOk="0">
                  <a:moveTo>
                    <a:pt x="1753" y="16"/>
                  </a:moveTo>
                  <a:lnTo>
                    <a:pt x="1753" y="47"/>
                  </a:lnTo>
                  <a:lnTo>
                    <a:pt x="1939" y="47"/>
                  </a:lnTo>
                  <a:lnTo>
                    <a:pt x="1939" y="16"/>
                  </a:lnTo>
                  <a:close/>
                  <a:moveTo>
                    <a:pt x="2110" y="16"/>
                  </a:moveTo>
                  <a:lnTo>
                    <a:pt x="2110" y="47"/>
                  </a:lnTo>
                  <a:lnTo>
                    <a:pt x="2311" y="47"/>
                  </a:lnTo>
                  <a:lnTo>
                    <a:pt x="2311" y="16"/>
                  </a:lnTo>
                  <a:close/>
                  <a:moveTo>
                    <a:pt x="2482" y="16"/>
                  </a:moveTo>
                  <a:lnTo>
                    <a:pt x="2482" y="47"/>
                  </a:lnTo>
                  <a:lnTo>
                    <a:pt x="2683" y="47"/>
                  </a:lnTo>
                  <a:lnTo>
                    <a:pt x="2683" y="16"/>
                  </a:lnTo>
                  <a:close/>
                  <a:moveTo>
                    <a:pt x="2854" y="16"/>
                  </a:moveTo>
                  <a:lnTo>
                    <a:pt x="2854" y="47"/>
                  </a:lnTo>
                  <a:lnTo>
                    <a:pt x="3040" y="47"/>
                  </a:lnTo>
                  <a:lnTo>
                    <a:pt x="3040" y="16"/>
                  </a:lnTo>
                  <a:close/>
                  <a:moveTo>
                    <a:pt x="3242" y="16"/>
                  </a:moveTo>
                  <a:lnTo>
                    <a:pt x="3242" y="47"/>
                  </a:lnTo>
                  <a:lnTo>
                    <a:pt x="3428" y="47"/>
                  </a:lnTo>
                  <a:lnTo>
                    <a:pt x="3428" y="16"/>
                  </a:lnTo>
                  <a:close/>
                  <a:moveTo>
                    <a:pt x="3614" y="16"/>
                  </a:moveTo>
                  <a:lnTo>
                    <a:pt x="3614" y="47"/>
                  </a:lnTo>
                  <a:lnTo>
                    <a:pt x="3800" y="47"/>
                  </a:lnTo>
                  <a:lnTo>
                    <a:pt x="3800" y="16"/>
                  </a:lnTo>
                  <a:close/>
                  <a:moveTo>
                    <a:pt x="3971" y="16"/>
                  </a:moveTo>
                  <a:lnTo>
                    <a:pt x="3971" y="47"/>
                  </a:lnTo>
                  <a:lnTo>
                    <a:pt x="4172" y="47"/>
                  </a:lnTo>
                  <a:lnTo>
                    <a:pt x="4172" y="16"/>
                  </a:lnTo>
                  <a:close/>
                  <a:moveTo>
                    <a:pt x="4343" y="16"/>
                  </a:moveTo>
                  <a:lnTo>
                    <a:pt x="4343" y="47"/>
                  </a:lnTo>
                  <a:lnTo>
                    <a:pt x="4529" y="47"/>
                  </a:lnTo>
                  <a:lnTo>
                    <a:pt x="4529" y="16"/>
                  </a:lnTo>
                  <a:close/>
                  <a:moveTo>
                    <a:pt x="4715" y="16"/>
                  </a:moveTo>
                  <a:lnTo>
                    <a:pt x="4715" y="47"/>
                  </a:lnTo>
                  <a:lnTo>
                    <a:pt x="4901" y="47"/>
                  </a:lnTo>
                  <a:lnTo>
                    <a:pt x="4901" y="16"/>
                  </a:lnTo>
                  <a:close/>
                  <a:moveTo>
                    <a:pt x="5103" y="16"/>
                  </a:moveTo>
                  <a:lnTo>
                    <a:pt x="5103" y="47"/>
                  </a:lnTo>
                  <a:lnTo>
                    <a:pt x="5289" y="47"/>
                  </a:lnTo>
                  <a:lnTo>
                    <a:pt x="5289" y="16"/>
                  </a:lnTo>
                  <a:close/>
                  <a:moveTo>
                    <a:pt x="1536" y="0"/>
                  </a:moveTo>
                  <a:lnTo>
                    <a:pt x="1396" y="124"/>
                  </a:lnTo>
                  <a:lnTo>
                    <a:pt x="1427" y="171"/>
                  </a:lnTo>
                  <a:lnTo>
                    <a:pt x="1567" y="31"/>
                  </a:lnTo>
                  <a:lnTo>
                    <a:pt x="1536" y="0"/>
                  </a:lnTo>
                  <a:close/>
                  <a:moveTo>
                    <a:pt x="1241" y="249"/>
                  </a:moveTo>
                  <a:lnTo>
                    <a:pt x="1101" y="388"/>
                  </a:lnTo>
                  <a:lnTo>
                    <a:pt x="1148" y="419"/>
                  </a:lnTo>
                  <a:lnTo>
                    <a:pt x="1288" y="280"/>
                  </a:lnTo>
                  <a:lnTo>
                    <a:pt x="1241" y="249"/>
                  </a:lnTo>
                  <a:close/>
                  <a:moveTo>
                    <a:pt x="977" y="512"/>
                  </a:moveTo>
                  <a:lnTo>
                    <a:pt x="838" y="636"/>
                  </a:lnTo>
                  <a:lnTo>
                    <a:pt x="869" y="667"/>
                  </a:lnTo>
                  <a:lnTo>
                    <a:pt x="1008" y="559"/>
                  </a:lnTo>
                  <a:lnTo>
                    <a:pt x="977" y="512"/>
                  </a:lnTo>
                  <a:close/>
                  <a:moveTo>
                    <a:pt x="683" y="745"/>
                  </a:moveTo>
                  <a:lnTo>
                    <a:pt x="543" y="884"/>
                  </a:lnTo>
                  <a:lnTo>
                    <a:pt x="590" y="931"/>
                  </a:lnTo>
                  <a:lnTo>
                    <a:pt x="714" y="791"/>
                  </a:lnTo>
                  <a:lnTo>
                    <a:pt x="683" y="745"/>
                  </a:lnTo>
                  <a:close/>
                  <a:moveTo>
                    <a:pt x="404" y="1009"/>
                  </a:moveTo>
                  <a:lnTo>
                    <a:pt x="264" y="1133"/>
                  </a:lnTo>
                  <a:lnTo>
                    <a:pt x="311" y="1179"/>
                  </a:lnTo>
                  <a:lnTo>
                    <a:pt x="450" y="1040"/>
                  </a:lnTo>
                  <a:lnTo>
                    <a:pt x="404" y="1009"/>
                  </a:lnTo>
                  <a:close/>
                  <a:moveTo>
                    <a:pt x="140" y="1257"/>
                  </a:moveTo>
                  <a:lnTo>
                    <a:pt x="0" y="1396"/>
                  </a:lnTo>
                  <a:lnTo>
                    <a:pt x="47" y="1427"/>
                  </a:lnTo>
                  <a:lnTo>
                    <a:pt x="171" y="1288"/>
                  </a:lnTo>
                  <a:lnTo>
                    <a:pt x="140" y="125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2" name="Google Shape;962;p36"/>
            <p:cNvSpPr/>
            <p:nvPr/>
          </p:nvSpPr>
          <p:spPr>
            <a:xfrm>
              <a:off x="4353025" y="2619600"/>
              <a:ext cx="2725" cy="1200"/>
            </a:xfrm>
            <a:custGeom>
              <a:avLst/>
              <a:gdLst/>
              <a:ahLst/>
              <a:cxnLst/>
              <a:rect l="l" t="t" r="r" b="b"/>
              <a:pathLst>
                <a:path w="109" h="48" extrusionOk="0">
                  <a:moveTo>
                    <a:pt x="0" y="1"/>
                  </a:moveTo>
                  <a:lnTo>
                    <a:pt x="0" y="47"/>
                  </a:lnTo>
                  <a:lnTo>
                    <a:pt x="109" y="47"/>
                  </a:lnTo>
                  <a:lnTo>
                    <a:pt x="109" y="1"/>
                  </a:lnTo>
                  <a:close/>
                </a:path>
              </a:pathLst>
            </a:custGeom>
            <a:solidFill>
              <a:srgbClr val="138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 name="Google Shape;963;p36"/>
            <p:cNvSpPr/>
            <p:nvPr/>
          </p:nvSpPr>
          <p:spPr>
            <a:xfrm>
              <a:off x="4352250" y="2617275"/>
              <a:ext cx="6600" cy="7000"/>
            </a:xfrm>
            <a:custGeom>
              <a:avLst/>
              <a:gdLst/>
              <a:ahLst/>
              <a:cxnLst/>
              <a:rect l="l" t="t" r="r" b="b"/>
              <a:pathLst>
                <a:path w="264" h="280" extrusionOk="0">
                  <a:moveTo>
                    <a:pt x="140" y="1"/>
                  </a:moveTo>
                  <a:cubicBezTo>
                    <a:pt x="62" y="1"/>
                    <a:pt x="0" y="63"/>
                    <a:pt x="0" y="140"/>
                  </a:cubicBezTo>
                  <a:cubicBezTo>
                    <a:pt x="0" y="218"/>
                    <a:pt x="62" y="280"/>
                    <a:pt x="140" y="280"/>
                  </a:cubicBezTo>
                  <a:cubicBezTo>
                    <a:pt x="202" y="280"/>
                    <a:pt x="264" y="218"/>
                    <a:pt x="264" y="140"/>
                  </a:cubicBezTo>
                  <a:cubicBezTo>
                    <a:pt x="264" y="63"/>
                    <a:pt x="202"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 name="Google Shape;964;p36"/>
            <p:cNvSpPr/>
            <p:nvPr/>
          </p:nvSpPr>
          <p:spPr>
            <a:xfrm>
              <a:off x="4373950" y="2616125"/>
              <a:ext cx="17475" cy="7775"/>
            </a:xfrm>
            <a:custGeom>
              <a:avLst/>
              <a:gdLst/>
              <a:ahLst/>
              <a:cxnLst/>
              <a:rect l="l" t="t" r="r" b="b"/>
              <a:pathLst>
                <a:path w="699" h="311" extrusionOk="0">
                  <a:moveTo>
                    <a:pt x="1" y="0"/>
                  </a:moveTo>
                  <a:lnTo>
                    <a:pt x="1" y="310"/>
                  </a:lnTo>
                  <a:lnTo>
                    <a:pt x="699" y="310"/>
                  </a:lnTo>
                  <a:lnTo>
                    <a:pt x="6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 name="Google Shape;965;p36"/>
            <p:cNvSpPr/>
            <p:nvPr/>
          </p:nvSpPr>
          <p:spPr>
            <a:xfrm>
              <a:off x="4391800" y="2640925"/>
              <a:ext cx="17475" cy="7800"/>
            </a:xfrm>
            <a:custGeom>
              <a:avLst/>
              <a:gdLst/>
              <a:ahLst/>
              <a:cxnLst/>
              <a:rect l="l" t="t" r="r" b="b"/>
              <a:pathLst>
                <a:path w="699" h="312" extrusionOk="0">
                  <a:moveTo>
                    <a:pt x="0" y="1"/>
                  </a:moveTo>
                  <a:lnTo>
                    <a:pt x="0" y="311"/>
                  </a:lnTo>
                  <a:lnTo>
                    <a:pt x="698" y="311"/>
                  </a:lnTo>
                  <a:lnTo>
                    <a:pt x="6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 name="Google Shape;966;p36"/>
            <p:cNvSpPr/>
            <p:nvPr/>
          </p:nvSpPr>
          <p:spPr>
            <a:xfrm>
              <a:off x="4397600" y="2616125"/>
              <a:ext cx="33000" cy="7775"/>
            </a:xfrm>
            <a:custGeom>
              <a:avLst/>
              <a:gdLst/>
              <a:ahLst/>
              <a:cxnLst/>
              <a:rect l="l" t="t" r="r" b="b"/>
              <a:pathLst>
                <a:path w="1320" h="311" extrusionOk="0">
                  <a:moveTo>
                    <a:pt x="1" y="0"/>
                  </a:moveTo>
                  <a:lnTo>
                    <a:pt x="1" y="310"/>
                  </a:lnTo>
                  <a:lnTo>
                    <a:pt x="1319" y="310"/>
                  </a:lnTo>
                  <a:lnTo>
                    <a:pt x="1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 name="Google Shape;967;p36"/>
            <p:cNvSpPr/>
            <p:nvPr/>
          </p:nvSpPr>
          <p:spPr>
            <a:xfrm>
              <a:off x="4436775" y="2616125"/>
              <a:ext cx="5825" cy="7775"/>
            </a:xfrm>
            <a:custGeom>
              <a:avLst/>
              <a:gdLst/>
              <a:ahLst/>
              <a:cxnLst/>
              <a:rect l="l" t="t" r="r" b="b"/>
              <a:pathLst>
                <a:path w="233" h="311" extrusionOk="0">
                  <a:moveTo>
                    <a:pt x="0" y="0"/>
                  </a:moveTo>
                  <a:lnTo>
                    <a:pt x="0" y="310"/>
                  </a:lnTo>
                  <a:lnTo>
                    <a:pt x="233" y="310"/>
                  </a:lnTo>
                  <a:lnTo>
                    <a:pt x="2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 name="Google Shape;968;p36"/>
            <p:cNvSpPr/>
            <p:nvPr/>
          </p:nvSpPr>
          <p:spPr>
            <a:xfrm>
              <a:off x="4445675" y="2616125"/>
              <a:ext cx="5850" cy="7775"/>
            </a:xfrm>
            <a:custGeom>
              <a:avLst/>
              <a:gdLst/>
              <a:ahLst/>
              <a:cxnLst/>
              <a:rect l="l" t="t" r="r" b="b"/>
              <a:pathLst>
                <a:path w="234" h="311" extrusionOk="0">
                  <a:moveTo>
                    <a:pt x="1" y="0"/>
                  </a:moveTo>
                  <a:lnTo>
                    <a:pt x="1" y="310"/>
                  </a:lnTo>
                  <a:lnTo>
                    <a:pt x="234" y="310"/>
                  </a:lnTo>
                  <a:lnTo>
                    <a:pt x="2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 name="Google Shape;969;p36"/>
            <p:cNvSpPr/>
            <p:nvPr/>
          </p:nvSpPr>
          <p:spPr>
            <a:xfrm>
              <a:off x="4455000" y="2616125"/>
              <a:ext cx="5825" cy="7775"/>
            </a:xfrm>
            <a:custGeom>
              <a:avLst/>
              <a:gdLst/>
              <a:ahLst/>
              <a:cxnLst/>
              <a:rect l="l" t="t" r="r" b="b"/>
              <a:pathLst>
                <a:path w="233" h="311" extrusionOk="0">
                  <a:moveTo>
                    <a:pt x="0" y="0"/>
                  </a:moveTo>
                  <a:lnTo>
                    <a:pt x="0" y="310"/>
                  </a:lnTo>
                  <a:lnTo>
                    <a:pt x="233" y="310"/>
                  </a:lnTo>
                  <a:lnTo>
                    <a:pt x="2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 name="Google Shape;970;p36"/>
            <p:cNvSpPr/>
            <p:nvPr/>
          </p:nvSpPr>
          <p:spPr>
            <a:xfrm>
              <a:off x="4373950" y="2628525"/>
              <a:ext cx="32975" cy="7775"/>
            </a:xfrm>
            <a:custGeom>
              <a:avLst/>
              <a:gdLst/>
              <a:ahLst/>
              <a:cxnLst/>
              <a:rect l="l" t="t" r="r" b="b"/>
              <a:pathLst>
                <a:path w="1319" h="311" extrusionOk="0">
                  <a:moveTo>
                    <a:pt x="1" y="1"/>
                  </a:moveTo>
                  <a:lnTo>
                    <a:pt x="1" y="311"/>
                  </a:lnTo>
                  <a:lnTo>
                    <a:pt x="1319" y="311"/>
                  </a:lnTo>
                  <a:lnTo>
                    <a:pt x="13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 name="Google Shape;971;p36"/>
            <p:cNvSpPr/>
            <p:nvPr/>
          </p:nvSpPr>
          <p:spPr>
            <a:xfrm>
              <a:off x="4413125" y="2628525"/>
              <a:ext cx="5825" cy="7775"/>
            </a:xfrm>
            <a:custGeom>
              <a:avLst/>
              <a:gdLst/>
              <a:ahLst/>
              <a:cxnLst/>
              <a:rect l="l" t="t" r="r" b="b"/>
              <a:pathLst>
                <a:path w="233" h="311" extrusionOk="0">
                  <a:moveTo>
                    <a:pt x="0" y="1"/>
                  </a:moveTo>
                  <a:lnTo>
                    <a:pt x="0" y="311"/>
                  </a:lnTo>
                  <a:lnTo>
                    <a:pt x="233" y="311"/>
                  </a:lnTo>
                  <a:lnTo>
                    <a:pt x="2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 name="Google Shape;972;p36"/>
            <p:cNvSpPr/>
            <p:nvPr/>
          </p:nvSpPr>
          <p:spPr>
            <a:xfrm>
              <a:off x="4422025" y="2628525"/>
              <a:ext cx="5850" cy="7775"/>
            </a:xfrm>
            <a:custGeom>
              <a:avLst/>
              <a:gdLst/>
              <a:ahLst/>
              <a:cxnLst/>
              <a:rect l="l" t="t" r="r" b="b"/>
              <a:pathLst>
                <a:path w="234" h="311" extrusionOk="0">
                  <a:moveTo>
                    <a:pt x="1" y="1"/>
                  </a:moveTo>
                  <a:lnTo>
                    <a:pt x="1" y="311"/>
                  </a:lnTo>
                  <a:lnTo>
                    <a:pt x="234" y="311"/>
                  </a:lnTo>
                  <a:lnTo>
                    <a:pt x="2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 name="Google Shape;973;p36"/>
            <p:cNvSpPr/>
            <p:nvPr/>
          </p:nvSpPr>
          <p:spPr>
            <a:xfrm>
              <a:off x="4430575" y="2628525"/>
              <a:ext cx="5825" cy="7775"/>
            </a:xfrm>
            <a:custGeom>
              <a:avLst/>
              <a:gdLst/>
              <a:ahLst/>
              <a:cxnLst/>
              <a:rect l="l" t="t" r="r" b="b"/>
              <a:pathLst>
                <a:path w="233" h="311" extrusionOk="0">
                  <a:moveTo>
                    <a:pt x="0" y="1"/>
                  </a:moveTo>
                  <a:lnTo>
                    <a:pt x="0" y="311"/>
                  </a:lnTo>
                  <a:lnTo>
                    <a:pt x="233" y="311"/>
                  </a:lnTo>
                  <a:lnTo>
                    <a:pt x="2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 name="Google Shape;974;p36"/>
            <p:cNvSpPr/>
            <p:nvPr/>
          </p:nvSpPr>
          <p:spPr>
            <a:xfrm>
              <a:off x="4373950" y="2640925"/>
              <a:ext cx="5850" cy="7800"/>
            </a:xfrm>
            <a:custGeom>
              <a:avLst/>
              <a:gdLst/>
              <a:ahLst/>
              <a:cxnLst/>
              <a:rect l="l" t="t" r="r" b="b"/>
              <a:pathLst>
                <a:path w="234" h="312" extrusionOk="0">
                  <a:moveTo>
                    <a:pt x="1" y="1"/>
                  </a:moveTo>
                  <a:lnTo>
                    <a:pt x="1" y="311"/>
                  </a:lnTo>
                  <a:lnTo>
                    <a:pt x="233" y="311"/>
                  </a:lnTo>
                  <a:lnTo>
                    <a:pt x="2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 name="Google Shape;975;p36"/>
            <p:cNvSpPr/>
            <p:nvPr/>
          </p:nvSpPr>
          <p:spPr>
            <a:xfrm>
              <a:off x="4382475" y="2640925"/>
              <a:ext cx="5850" cy="7800"/>
            </a:xfrm>
            <a:custGeom>
              <a:avLst/>
              <a:gdLst/>
              <a:ahLst/>
              <a:cxnLst/>
              <a:rect l="l" t="t" r="r" b="b"/>
              <a:pathLst>
                <a:path w="234" h="312" extrusionOk="0">
                  <a:moveTo>
                    <a:pt x="1" y="1"/>
                  </a:moveTo>
                  <a:lnTo>
                    <a:pt x="1" y="311"/>
                  </a:lnTo>
                  <a:lnTo>
                    <a:pt x="234" y="311"/>
                  </a:lnTo>
                  <a:lnTo>
                    <a:pt x="2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 name="Google Shape;976;p36"/>
            <p:cNvSpPr/>
            <p:nvPr/>
          </p:nvSpPr>
          <p:spPr>
            <a:xfrm>
              <a:off x="4391400" y="2960050"/>
              <a:ext cx="2750" cy="2350"/>
            </a:xfrm>
            <a:custGeom>
              <a:avLst/>
              <a:gdLst/>
              <a:ahLst/>
              <a:cxnLst/>
              <a:rect l="l" t="t" r="r" b="b"/>
              <a:pathLst>
                <a:path w="110" h="94" extrusionOk="0">
                  <a:moveTo>
                    <a:pt x="78" y="0"/>
                  </a:moveTo>
                  <a:lnTo>
                    <a:pt x="1" y="62"/>
                  </a:lnTo>
                  <a:lnTo>
                    <a:pt x="32" y="93"/>
                  </a:lnTo>
                  <a:lnTo>
                    <a:pt x="109" y="31"/>
                  </a:lnTo>
                  <a:lnTo>
                    <a:pt x="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 name="Google Shape;977;p36"/>
            <p:cNvSpPr/>
            <p:nvPr/>
          </p:nvSpPr>
          <p:spPr>
            <a:xfrm>
              <a:off x="4396450" y="2921275"/>
              <a:ext cx="132250" cy="36475"/>
            </a:xfrm>
            <a:custGeom>
              <a:avLst/>
              <a:gdLst/>
              <a:ahLst/>
              <a:cxnLst/>
              <a:rect l="l" t="t" r="r" b="b"/>
              <a:pathLst>
                <a:path w="5290" h="1459" extrusionOk="0">
                  <a:moveTo>
                    <a:pt x="1737" y="16"/>
                  </a:moveTo>
                  <a:lnTo>
                    <a:pt x="1737" y="62"/>
                  </a:lnTo>
                  <a:lnTo>
                    <a:pt x="1939" y="62"/>
                  </a:lnTo>
                  <a:lnTo>
                    <a:pt x="1939" y="16"/>
                  </a:lnTo>
                  <a:close/>
                  <a:moveTo>
                    <a:pt x="2110" y="16"/>
                  </a:moveTo>
                  <a:lnTo>
                    <a:pt x="2110" y="62"/>
                  </a:lnTo>
                  <a:lnTo>
                    <a:pt x="2296" y="62"/>
                  </a:lnTo>
                  <a:lnTo>
                    <a:pt x="2296" y="16"/>
                  </a:lnTo>
                  <a:close/>
                  <a:moveTo>
                    <a:pt x="2497" y="16"/>
                  </a:moveTo>
                  <a:lnTo>
                    <a:pt x="2497" y="62"/>
                  </a:lnTo>
                  <a:lnTo>
                    <a:pt x="2683" y="62"/>
                  </a:lnTo>
                  <a:lnTo>
                    <a:pt x="2683" y="16"/>
                  </a:lnTo>
                  <a:close/>
                  <a:moveTo>
                    <a:pt x="2870" y="16"/>
                  </a:moveTo>
                  <a:lnTo>
                    <a:pt x="2870" y="62"/>
                  </a:lnTo>
                  <a:lnTo>
                    <a:pt x="3056" y="62"/>
                  </a:lnTo>
                  <a:lnTo>
                    <a:pt x="3056" y="16"/>
                  </a:lnTo>
                  <a:close/>
                  <a:moveTo>
                    <a:pt x="3226" y="16"/>
                  </a:moveTo>
                  <a:lnTo>
                    <a:pt x="3226" y="62"/>
                  </a:lnTo>
                  <a:lnTo>
                    <a:pt x="3428" y="62"/>
                  </a:lnTo>
                  <a:lnTo>
                    <a:pt x="3428" y="16"/>
                  </a:lnTo>
                  <a:close/>
                  <a:moveTo>
                    <a:pt x="3598" y="16"/>
                  </a:moveTo>
                  <a:lnTo>
                    <a:pt x="3598" y="62"/>
                  </a:lnTo>
                  <a:lnTo>
                    <a:pt x="3800" y="62"/>
                  </a:lnTo>
                  <a:lnTo>
                    <a:pt x="3800" y="16"/>
                  </a:lnTo>
                  <a:close/>
                  <a:moveTo>
                    <a:pt x="3971" y="16"/>
                  </a:moveTo>
                  <a:lnTo>
                    <a:pt x="3971" y="62"/>
                  </a:lnTo>
                  <a:lnTo>
                    <a:pt x="4157" y="62"/>
                  </a:lnTo>
                  <a:lnTo>
                    <a:pt x="4157" y="16"/>
                  </a:lnTo>
                  <a:close/>
                  <a:moveTo>
                    <a:pt x="4343" y="16"/>
                  </a:moveTo>
                  <a:lnTo>
                    <a:pt x="4343" y="62"/>
                  </a:lnTo>
                  <a:lnTo>
                    <a:pt x="4529" y="62"/>
                  </a:lnTo>
                  <a:lnTo>
                    <a:pt x="4529" y="16"/>
                  </a:lnTo>
                  <a:close/>
                  <a:moveTo>
                    <a:pt x="4731" y="16"/>
                  </a:moveTo>
                  <a:lnTo>
                    <a:pt x="4731" y="62"/>
                  </a:lnTo>
                  <a:lnTo>
                    <a:pt x="4917" y="62"/>
                  </a:lnTo>
                  <a:lnTo>
                    <a:pt x="4917" y="16"/>
                  </a:lnTo>
                  <a:close/>
                  <a:moveTo>
                    <a:pt x="5087" y="16"/>
                  </a:moveTo>
                  <a:lnTo>
                    <a:pt x="5087" y="62"/>
                  </a:lnTo>
                  <a:lnTo>
                    <a:pt x="5289" y="62"/>
                  </a:lnTo>
                  <a:lnTo>
                    <a:pt x="5289" y="16"/>
                  </a:lnTo>
                  <a:close/>
                  <a:moveTo>
                    <a:pt x="1520" y="0"/>
                  </a:moveTo>
                  <a:lnTo>
                    <a:pt x="1381" y="140"/>
                  </a:lnTo>
                  <a:lnTo>
                    <a:pt x="1427" y="171"/>
                  </a:lnTo>
                  <a:lnTo>
                    <a:pt x="1567" y="31"/>
                  </a:lnTo>
                  <a:lnTo>
                    <a:pt x="1520" y="0"/>
                  </a:lnTo>
                  <a:close/>
                  <a:moveTo>
                    <a:pt x="1241" y="264"/>
                  </a:moveTo>
                  <a:lnTo>
                    <a:pt x="1101" y="404"/>
                  </a:lnTo>
                  <a:lnTo>
                    <a:pt x="1132" y="450"/>
                  </a:lnTo>
                  <a:lnTo>
                    <a:pt x="1272" y="311"/>
                  </a:lnTo>
                  <a:lnTo>
                    <a:pt x="1241" y="264"/>
                  </a:lnTo>
                  <a:close/>
                  <a:moveTo>
                    <a:pt x="962" y="543"/>
                  </a:moveTo>
                  <a:lnTo>
                    <a:pt x="822" y="667"/>
                  </a:lnTo>
                  <a:lnTo>
                    <a:pt x="869" y="698"/>
                  </a:lnTo>
                  <a:lnTo>
                    <a:pt x="1008" y="590"/>
                  </a:lnTo>
                  <a:lnTo>
                    <a:pt x="962" y="543"/>
                  </a:lnTo>
                  <a:close/>
                  <a:moveTo>
                    <a:pt x="698" y="776"/>
                  </a:moveTo>
                  <a:lnTo>
                    <a:pt x="559" y="915"/>
                  </a:lnTo>
                  <a:lnTo>
                    <a:pt x="590" y="946"/>
                  </a:lnTo>
                  <a:lnTo>
                    <a:pt x="729" y="807"/>
                  </a:lnTo>
                  <a:lnTo>
                    <a:pt x="698" y="776"/>
                  </a:lnTo>
                  <a:close/>
                  <a:moveTo>
                    <a:pt x="419" y="1024"/>
                  </a:moveTo>
                  <a:lnTo>
                    <a:pt x="279" y="1164"/>
                  </a:lnTo>
                  <a:lnTo>
                    <a:pt x="326" y="1195"/>
                  </a:lnTo>
                  <a:lnTo>
                    <a:pt x="466" y="1070"/>
                  </a:lnTo>
                  <a:lnTo>
                    <a:pt x="419" y="1024"/>
                  </a:lnTo>
                  <a:close/>
                  <a:moveTo>
                    <a:pt x="124" y="1272"/>
                  </a:moveTo>
                  <a:lnTo>
                    <a:pt x="0" y="1412"/>
                  </a:lnTo>
                  <a:lnTo>
                    <a:pt x="31" y="1458"/>
                  </a:lnTo>
                  <a:lnTo>
                    <a:pt x="171" y="1319"/>
                  </a:lnTo>
                  <a:lnTo>
                    <a:pt x="124" y="127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 name="Google Shape;978;p36"/>
            <p:cNvSpPr/>
            <p:nvPr/>
          </p:nvSpPr>
          <p:spPr>
            <a:xfrm>
              <a:off x="4532925" y="2921650"/>
              <a:ext cx="2350" cy="1200"/>
            </a:xfrm>
            <a:custGeom>
              <a:avLst/>
              <a:gdLst/>
              <a:ahLst/>
              <a:cxnLst/>
              <a:rect l="l" t="t" r="r" b="b"/>
              <a:pathLst>
                <a:path w="94" h="48" extrusionOk="0">
                  <a:moveTo>
                    <a:pt x="1" y="1"/>
                  </a:moveTo>
                  <a:lnTo>
                    <a:pt x="1" y="47"/>
                  </a:lnTo>
                  <a:lnTo>
                    <a:pt x="94" y="47"/>
                  </a:lnTo>
                  <a:lnTo>
                    <a:pt x="94" y="1"/>
                  </a:lnTo>
                  <a:close/>
                </a:path>
              </a:pathLst>
            </a:custGeom>
            <a:solidFill>
              <a:srgbClr val="138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 name="Google Shape;979;p36"/>
            <p:cNvSpPr/>
            <p:nvPr/>
          </p:nvSpPr>
          <p:spPr>
            <a:xfrm>
              <a:off x="4531375" y="2918950"/>
              <a:ext cx="7000" cy="6600"/>
            </a:xfrm>
            <a:custGeom>
              <a:avLst/>
              <a:gdLst/>
              <a:ahLst/>
              <a:cxnLst/>
              <a:rect l="l" t="t" r="r" b="b"/>
              <a:pathLst>
                <a:path w="280" h="264" extrusionOk="0">
                  <a:moveTo>
                    <a:pt x="140" y="0"/>
                  </a:moveTo>
                  <a:cubicBezTo>
                    <a:pt x="63" y="0"/>
                    <a:pt x="1" y="62"/>
                    <a:pt x="1" y="124"/>
                  </a:cubicBezTo>
                  <a:cubicBezTo>
                    <a:pt x="1" y="202"/>
                    <a:pt x="63" y="264"/>
                    <a:pt x="140" y="264"/>
                  </a:cubicBezTo>
                  <a:cubicBezTo>
                    <a:pt x="218" y="264"/>
                    <a:pt x="280" y="202"/>
                    <a:pt x="280" y="124"/>
                  </a:cubicBezTo>
                  <a:cubicBezTo>
                    <a:pt x="280" y="62"/>
                    <a:pt x="218"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 name="Google Shape;980;p36"/>
            <p:cNvSpPr/>
            <p:nvPr/>
          </p:nvSpPr>
          <p:spPr>
            <a:xfrm>
              <a:off x="4553100" y="2917775"/>
              <a:ext cx="17475" cy="7775"/>
            </a:xfrm>
            <a:custGeom>
              <a:avLst/>
              <a:gdLst/>
              <a:ahLst/>
              <a:cxnLst/>
              <a:rect l="l" t="t" r="r" b="b"/>
              <a:pathLst>
                <a:path w="699" h="311" extrusionOk="0">
                  <a:moveTo>
                    <a:pt x="0" y="1"/>
                  </a:moveTo>
                  <a:lnTo>
                    <a:pt x="0" y="311"/>
                  </a:lnTo>
                  <a:lnTo>
                    <a:pt x="698" y="311"/>
                  </a:lnTo>
                  <a:lnTo>
                    <a:pt x="6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 name="Google Shape;981;p36"/>
            <p:cNvSpPr/>
            <p:nvPr/>
          </p:nvSpPr>
          <p:spPr>
            <a:xfrm>
              <a:off x="4571700" y="2942600"/>
              <a:ext cx="17475" cy="7775"/>
            </a:xfrm>
            <a:custGeom>
              <a:avLst/>
              <a:gdLst/>
              <a:ahLst/>
              <a:cxnLst/>
              <a:rect l="l" t="t" r="r" b="b"/>
              <a:pathLst>
                <a:path w="699" h="311" extrusionOk="0">
                  <a:moveTo>
                    <a:pt x="1" y="0"/>
                  </a:moveTo>
                  <a:lnTo>
                    <a:pt x="1" y="311"/>
                  </a:lnTo>
                  <a:lnTo>
                    <a:pt x="699" y="311"/>
                  </a:lnTo>
                  <a:lnTo>
                    <a:pt x="6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 name="Google Shape;982;p36"/>
            <p:cNvSpPr/>
            <p:nvPr/>
          </p:nvSpPr>
          <p:spPr>
            <a:xfrm>
              <a:off x="4577125" y="2917775"/>
              <a:ext cx="33000" cy="7775"/>
            </a:xfrm>
            <a:custGeom>
              <a:avLst/>
              <a:gdLst/>
              <a:ahLst/>
              <a:cxnLst/>
              <a:rect l="l" t="t" r="r" b="b"/>
              <a:pathLst>
                <a:path w="1320" h="311" extrusionOk="0">
                  <a:moveTo>
                    <a:pt x="1" y="1"/>
                  </a:moveTo>
                  <a:lnTo>
                    <a:pt x="1" y="311"/>
                  </a:lnTo>
                  <a:lnTo>
                    <a:pt x="1319" y="311"/>
                  </a:lnTo>
                  <a:lnTo>
                    <a:pt x="1319" y="1"/>
                  </a:lnTo>
                  <a:close/>
                </a:path>
              </a:pathLst>
            </a:custGeom>
            <a:solidFill>
              <a:srgbClr val="2E2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 name="Google Shape;983;p36"/>
            <p:cNvSpPr/>
            <p:nvPr/>
          </p:nvSpPr>
          <p:spPr>
            <a:xfrm>
              <a:off x="4616300" y="2917775"/>
              <a:ext cx="5825" cy="7775"/>
            </a:xfrm>
            <a:custGeom>
              <a:avLst/>
              <a:gdLst/>
              <a:ahLst/>
              <a:cxnLst/>
              <a:rect l="l" t="t" r="r" b="b"/>
              <a:pathLst>
                <a:path w="233" h="311" extrusionOk="0">
                  <a:moveTo>
                    <a:pt x="0" y="1"/>
                  </a:moveTo>
                  <a:lnTo>
                    <a:pt x="0" y="311"/>
                  </a:lnTo>
                  <a:lnTo>
                    <a:pt x="233" y="311"/>
                  </a:lnTo>
                  <a:lnTo>
                    <a:pt x="2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 name="Google Shape;984;p36"/>
            <p:cNvSpPr/>
            <p:nvPr/>
          </p:nvSpPr>
          <p:spPr>
            <a:xfrm>
              <a:off x="4625600" y="2917775"/>
              <a:ext cx="5850" cy="7775"/>
            </a:xfrm>
            <a:custGeom>
              <a:avLst/>
              <a:gdLst/>
              <a:ahLst/>
              <a:cxnLst/>
              <a:rect l="l" t="t" r="r" b="b"/>
              <a:pathLst>
                <a:path w="234" h="311" extrusionOk="0">
                  <a:moveTo>
                    <a:pt x="0" y="1"/>
                  </a:moveTo>
                  <a:lnTo>
                    <a:pt x="0" y="311"/>
                  </a:lnTo>
                  <a:lnTo>
                    <a:pt x="233" y="311"/>
                  </a:lnTo>
                  <a:lnTo>
                    <a:pt x="2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 name="Google Shape;985;p36"/>
            <p:cNvSpPr/>
            <p:nvPr/>
          </p:nvSpPr>
          <p:spPr>
            <a:xfrm>
              <a:off x="4634125" y="2917775"/>
              <a:ext cx="5850" cy="7775"/>
            </a:xfrm>
            <a:custGeom>
              <a:avLst/>
              <a:gdLst/>
              <a:ahLst/>
              <a:cxnLst/>
              <a:rect l="l" t="t" r="r" b="b"/>
              <a:pathLst>
                <a:path w="234" h="311" extrusionOk="0">
                  <a:moveTo>
                    <a:pt x="1" y="1"/>
                  </a:moveTo>
                  <a:lnTo>
                    <a:pt x="1" y="311"/>
                  </a:lnTo>
                  <a:lnTo>
                    <a:pt x="233" y="311"/>
                  </a:lnTo>
                  <a:lnTo>
                    <a:pt x="2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 name="Google Shape;986;p36"/>
            <p:cNvSpPr/>
            <p:nvPr/>
          </p:nvSpPr>
          <p:spPr>
            <a:xfrm>
              <a:off x="4553100" y="2930200"/>
              <a:ext cx="32975" cy="7775"/>
            </a:xfrm>
            <a:custGeom>
              <a:avLst/>
              <a:gdLst/>
              <a:ahLst/>
              <a:cxnLst/>
              <a:rect l="l" t="t" r="r" b="b"/>
              <a:pathLst>
                <a:path w="1319" h="311" extrusionOk="0">
                  <a:moveTo>
                    <a:pt x="0" y="0"/>
                  </a:moveTo>
                  <a:lnTo>
                    <a:pt x="0" y="310"/>
                  </a:lnTo>
                  <a:lnTo>
                    <a:pt x="1318" y="310"/>
                  </a:lnTo>
                  <a:lnTo>
                    <a:pt x="13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 name="Google Shape;987;p36"/>
            <p:cNvSpPr/>
            <p:nvPr/>
          </p:nvSpPr>
          <p:spPr>
            <a:xfrm>
              <a:off x="4592650" y="2930200"/>
              <a:ext cx="5825" cy="7775"/>
            </a:xfrm>
            <a:custGeom>
              <a:avLst/>
              <a:gdLst/>
              <a:ahLst/>
              <a:cxnLst/>
              <a:rect l="l" t="t" r="r" b="b"/>
              <a:pathLst>
                <a:path w="233" h="311" extrusionOk="0">
                  <a:moveTo>
                    <a:pt x="0" y="0"/>
                  </a:moveTo>
                  <a:lnTo>
                    <a:pt x="0" y="310"/>
                  </a:lnTo>
                  <a:lnTo>
                    <a:pt x="233" y="310"/>
                  </a:lnTo>
                  <a:lnTo>
                    <a:pt x="2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 name="Google Shape;988;p36"/>
            <p:cNvSpPr/>
            <p:nvPr/>
          </p:nvSpPr>
          <p:spPr>
            <a:xfrm>
              <a:off x="4601175" y="2930200"/>
              <a:ext cx="5825" cy="7775"/>
            </a:xfrm>
            <a:custGeom>
              <a:avLst/>
              <a:gdLst/>
              <a:ahLst/>
              <a:cxnLst/>
              <a:rect l="l" t="t" r="r" b="b"/>
              <a:pathLst>
                <a:path w="233" h="311" extrusionOk="0">
                  <a:moveTo>
                    <a:pt x="0" y="0"/>
                  </a:moveTo>
                  <a:lnTo>
                    <a:pt x="0" y="310"/>
                  </a:lnTo>
                  <a:lnTo>
                    <a:pt x="233" y="310"/>
                  </a:lnTo>
                  <a:lnTo>
                    <a:pt x="2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 name="Google Shape;989;p36"/>
            <p:cNvSpPr/>
            <p:nvPr/>
          </p:nvSpPr>
          <p:spPr>
            <a:xfrm>
              <a:off x="4610475" y="2930200"/>
              <a:ext cx="5850" cy="7775"/>
            </a:xfrm>
            <a:custGeom>
              <a:avLst/>
              <a:gdLst/>
              <a:ahLst/>
              <a:cxnLst/>
              <a:rect l="l" t="t" r="r" b="b"/>
              <a:pathLst>
                <a:path w="234" h="311" extrusionOk="0">
                  <a:moveTo>
                    <a:pt x="1" y="0"/>
                  </a:moveTo>
                  <a:lnTo>
                    <a:pt x="1" y="310"/>
                  </a:lnTo>
                  <a:lnTo>
                    <a:pt x="233" y="310"/>
                  </a:lnTo>
                  <a:lnTo>
                    <a:pt x="2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 name="Google Shape;990;p36"/>
            <p:cNvSpPr/>
            <p:nvPr/>
          </p:nvSpPr>
          <p:spPr>
            <a:xfrm>
              <a:off x="4553100" y="2942600"/>
              <a:ext cx="5825" cy="7775"/>
            </a:xfrm>
            <a:custGeom>
              <a:avLst/>
              <a:gdLst/>
              <a:ahLst/>
              <a:cxnLst/>
              <a:rect l="l" t="t" r="r" b="b"/>
              <a:pathLst>
                <a:path w="233" h="311" extrusionOk="0">
                  <a:moveTo>
                    <a:pt x="0" y="0"/>
                  </a:moveTo>
                  <a:lnTo>
                    <a:pt x="0" y="311"/>
                  </a:lnTo>
                  <a:lnTo>
                    <a:pt x="233" y="311"/>
                  </a:lnTo>
                  <a:lnTo>
                    <a:pt x="2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 name="Google Shape;991;p36"/>
            <p:cNvSpPr/>
            <p:nvPr/>
          </p:nvSpPr>
          <p:spPr>
            <a:xfrm>
              <a:off x="4562000" y="2942600"/>
              <a:ext cx="5850" cy="7775"/>
            </a:xfrm>
            <a:custGeom>
              <a:avLst/>
              <a:gdLst/>
              <a:ahLst/>
              <a:cxnLst/>
              <a:rect l="l" t="t" r="r" b="b"/>
              <a:pathLst>
                <a:path w="234" h="311" extrusionOk="0">
                  <a:moveTo>
                    <a:pt x="1" y="0"/>
                  </a:moveTo>
                  <a:lnTo>
                    <a:pt x="1" y="311"/>
                  </a:lnTo>
                  <a:lnTo>
                    <a:pt x="233" y="311"/>
                  </a:lnTo>
                  <a:lnTo>
                    <a:pt x="2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 name="Google Shape;992;p36"/>
            <p:cNvSpPr/>
            <p:nvPr/>
          </p:nvSpPr>
          <p:spPr>
            <a:xfrm>
              <a:off x="4057175" y="2880550"/>
              <a:ext cx="2725" cy="2350"/>
            </a:xfrm>
            <a:custGeom>
              <a:avLst/>
              <a:gdLst/>
              <a:ahLst/>
              <a:cxnLst/>
              <a:rect l="l" t="t" r="r" b="b"/>
              <a:pathLst>
                <a:path w="109" h="94" extrusionOk="0">
                  <a:moveTo>
                    <a:pt x="78" y="1"/>
                  </a:moveTo>
                  <a:lnTo>
                    <a:pt x="0" y="63"/>
                  </a:lnTo>
                  <a:lnTo>
                    <a:pt x="31" y="94"/>
                  </a:lnTo>
                  <a:lnTo>
                    <a:pt x="109" y="32"/>
                  </a:lnTo>
                  <a:lnTo>
                    <a:pt x="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 name="Google Shape;993;p36"/>
            <p:cNvSpPr/>
            <p:nvPr/>
          </p:nvSpPr>
          <p:spPr>
            <a:xfrm>
              <a:off x="3896250" y="2884825"/>
              <a:ext cx="157850" cy="46550"/>
            </a:xfrm>
            <a:custGeom>
              <a:avLst/>
              <a:gdLst/>
              <a:ahLst/>
              <a:cxnLst/>
              <a:rect l="l" t="t" r="r" b="b"/>
              <a:pathLst>
                <a:path w="6314" h="1862" extrusionOk="0">
                  <a:moveTo>
                    <a:pt x="6298" y="0"/>
                  </a:moveTo>
                  <a:lnTo>
                    <a:pt x="6143" y="125"/>
                  </a:lnTo>
                  <a:lnTo>
                    <a:pt x="6158" y="156"/>
                  </a:lnTo>
                  <a:lnTo>
                    <a:pt x="6313" y="47"/>
                  </a:lnTo>
                  <a:lnTo>
                    <a:pt x="6298" y="0"/>
                  </a:lnTo>
                  <a:close/>
                  <a:moveTo>
                    <a:pt x="5988" y="218"/>
                  </a:moveTo>
                  <a:lnTo>
                    <a:pt x="5832" y="326"/>
                  </a:lnTo>
                  <a:lnTo>
                    <a:pt x="5848" y="373"/>
                  </a:lnTo>
                  <a:lnTo>
                    <a:pt x="6003" y="264"/>
                  </a:lnTo>
                  <a:lnTo>
                    <a:pt x="5988" y="218"/>
                  </a:lnTo>
                  <a:close/>
                  <a:moveTo>
                    <a:pt x="5693" y="435"/>
                  </a:moveTo>
                  <a:lnTo>
                    <a:pt x="5538" y="543"/>
                  </a:lnTo>
                  <a:lnTo>
                    <a:pt x="5553" y="590"/>
                  </a:lnTo>
                  <a:lnTo>
                    <a:pt x="5708" y="466"/>
                  </a:lnTo>
                  <a:lnTo>
                    <a:pt x="5693" y="435"/>
                  </a:lnTo>
                  <a:close/>
                  <a:moveTo>
                    <a:pt x="5383" y="652"/>
                  </a:moveTo>
                  <a:lnTo>
                    <a:pt x="5228" y="760"/>
                  </a:lnTo>
                  <a:lnTo>
                    <a:pt x="5243" y="807"/>
                  </a:lnTo>
                  <a:lnTo>
                    <a:pt x="5398" y="683"/>
                  </a:lnTo>
                  <a:lnTo>
                    <a:pt x="5383" y="652"/>
                  </a:lnTo>
                  <a:close/>
                  <a:moveTo>
                    <a:pt x="5073" y="853"/>
                  </a:moveTo>
                  <a:lnTo>
                    <a:pt x="4917" y="978"/>
                  </a:lnTo>
                  <a:lnTo>
                    <a:pt x="4933" y="1009"/>
                  </a:lnTo>
                  <a:lnTo>
                    <a:pt x="5088" y="900"/>
                  </a:lnTo>
                  <a:lnTo>
                    <a:pt x="5073" y="853"/>
                  </a:lnTo>
                  <a:close/>
                  <a:moveTo>
                    <a:pt x="4778" y="1071"/>
                  </a:moveTo>
                  <a:lnTo>
                    <a:pt x="4623" y="1179"/>
                  </a:lnTo>
                  <a:lnTo>
                    <a:pt x="4654" y="1226"/>
                  </a:lnTo>
                  <a:lnTo>
                    <a:pt x="4809" y="1102"/>
                  </a:lnTo>
                  <a:lnTo>
                    <a:pt x="4778" y="1071"/>
                  </a:lnTo>
                  <a:close/>
                  <a:moveTo>
                    <a:pt x="4468" y="1288"/>
                  </a:moveTo>
                  <a:lnTo>
                    <a:pt x="4313" y="1396"/>
                  </a:lnTo>
                  <a:lnTo>
                    <a:pt x="4344" y="1443"/>
                  </a:lnTo>
                  <a:lnTo>
                    <a:pt x="4499" y="1319"/>
                  </a:lnTo>
                  <a:lnTo>
                    <a:pt x="4468" y="1288"/>
                  </a:lnTo>
                  <a:close/>
                  <a:moveTo>
                    <a:pt x="4173" y="1489"/>
                  </a:moveTo>
                  <a:lnTo>
                    <a:pt x="4033" y="1613"/>
                  </a:lnTo>
                  <a:lnTo>
                    <a:pt x="4049" y="1660"/>
                  </a:lnTo>
                  <a:lnTo>
                    <a:pt x="4204" y="1536"/>
                  </a:lnTo>
                  <a:lnTo>
                    <a:pt x="4173" y="1489"/>
                  </a:lnTo>
                  <a:close/>
                  <a:moveTo>
                    <a:pt x="1" y="1831"/>
                  </a:moveTo>
                  <a:lnTo>
                    <a:pt x="1" y="1862"/>
                  </a:lnTo>
                  <a:lnTo>
                    <a:pt x="187" y="1862"/>
                  </a:lnTo>
                  <a:lnTo>
                    <a:pt x="187" y="1831"/>
                  </a:lnTo>
                  <a:close/>
                  <a:moveTo>
                    <a:pt x="358" y="1831"/>
                  </a:moveTo>
                  <a:lnTo>
                    <a:pt x="358" y="1862"/>
                  </a:lnTo>
                  <a:lnTo>
                    <a:pt x="559" y="1862"/>
                  </a:lnTo>
                  <a:lnTo>
                    <a:pt x="559" y="1831"/>
                  </a:lnTo>
                  <a:close/>
                  <a:moveTo>
                    <a:pt x="730" y="1831"/>
                  </a:moveTo>
                  <a:lnTo>
                    <a:pt x="730" y="1862"/>
                  </a:lnTo>
                  <a:lnTo>
                    <a:pt x="931" y="1862"/>
                  </a:lnTo>
                  <a:lnTo>
                    <a:pt x="931" y="1831"/>
                  </a:lnTo>
                  <a:close/>
                  <a:moveTo>
                    <a:pt x="1118" y="1831"/>
                  </a:moveTo>
                  <a:lnTo>
                    <a:pt x="1118" y="1862"/>
                  </a:lnTo>
                  <a:lnTo>
                    <a:pt x="1319" y="1862"/>
                  </a:lnTo>
                  <a:lnTo>
                    <a:pt x="1319" y="1831"/>
                  </a:lnTo>
                  <a:close/>
                  <a:moveTo>
                    <a:pt x="1490" y="1831"/>
                  </a:moveTo>
                  <a:lnTo>
                    <a:pt x="1490" y="1862"/>
                  </a:lnTo>
                  <a:lnTo>
                    <a:pt x="1676" y="1862"/>
                  </a:lnTo>
                  <a:lnTo>
                    <a:pt x="1676" y="1831"/>
                  </a:lnTo>
                  <a:close/>
                  <a:moveTo>
                    <a:pt x="1847" y="1831"/>
                  </a:moveTo>
                  <a:lnTo>
                    <a:pt x="1847" y="1862"/>
                  </a:lnTo>
                  <a:lnTo>
                    <a:pt x="2048" y="1862"/>
                  </a:lnTo>
                  <a:lnTo>
                    <a:pt x="2048" y="1831"/>
                  </a:lnTo>
                  <a:close/>
                  <a:moveTo>
                    <a:pt x="2219" y="1831"/>
                  </a:moveTo>
                  <a:lnTo>
                    <a:pt x="2219" y="1862"/>
                  </a:lnTo>
                  <a:lnTo>
                    <a:pt x="2420" y="1862"/>
                  </a:lnTo>
                  <a:lnTo>
                    <a:pt x="2420" y="1831"/>
                  </a:lnTo>
                  <a:close/>
                  <a:moveTo>
                    <a:pt x="2591" y="1831"/>
                  </a:moveTo>
                  <a:lnTo>
                    <a:pt x="2591" y="1862"/>
                  </a:lnTo>
                  <a:lnTo>
                    <a:pt x="2793" y="1862"/>
                  </a:lnTo>
                  <a:lnTo>
                    <a:pt x="2793" y="1831"/>
                  </a:lnTo>
                  <a:close/>
                  <a:moveTo>
                    <a:pt x="2963" y="1831"/>
                  </a:moveTo>
                  <a:lnTo>
                    <a:pt x="2963" y="1862"/>
                  </a:lnTo>
                  <a:lnTo>
                    <a:pt x="3149" y="1862"/>
                  </a:lnTo>
                  <a:lnTo>
                    <a:pt x="3149" y="1831"/>
                  </a:lnTo>
                  <a:close/>
                  <a:moveTo>
                    <a:pt x="3351" y="1831"/>
                  </a:moveTo>
                  <a:lnTo>
                    <a:pt x="3351" y="1862"/>
                  </a:lnTo>
                  <a:lnTo>
                    <a:pt x="3537" y="1862"/>
                  </a:lnTo>
                  <a:lnTo>
                    <a:pt x="3537" y="1831"/>
                  </a:lnTo>
                  <a:close/>
                  <a:moveTo>
                    <a:pt x="3894" y="1738"/>
                  </a:moveTo>
                  <a:lnTo>
                    <a:pt x="3754" y="1831"/>
                  </a:lnTo>
                  <a:lnTo>
                    <a:pt x="3739" y="1831"/>
                  </a:lnTo>
                  <a:lnTo>
                    <a:pt x="3739" y="1862"/>
                  </a:lnTo>
                  <a:lnTo>
                    <a:pt x="3754" y="1862"/>
                  </a:lnTo>
                  <a:lnTo>
                    <a:pt x="3909" y="1769"/>
                  </a:lnTo>
                  <a:lnTo>
                    <a:pt x="3894" y="173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 name="Google Shape;994;p36"/>
            <p:cNvSpPr/>
            <p:nvPr/>
          </p:nvSpPr>
          <p:spPr>
            <a:xfrm>
              <a:off x="3889275" y="2930200"/>
              <a:ext cx="2350" cy="800"/>
            </a:xfrm>
            <a:custGeom>
              <a:avLst/>
              <a:gdLst/>
              <a:ahLst/>
              <a:cxnLst/>
              <a:rect l="l" t="t" r="r" b="b"/>
              <a:pathLst>
                <a:path w="94" h="32" extrusionOk="0">
                  <a:moveTo>
                    <a:pt x="1" y="0"/>
                  </a:moveTo>
                  <a:lnTo>
                    <a:pt x="1" y="31"/>
                  </a:lnTo>
                  <a:lnTo>
                    <a:pt x="94" y="31"/>
                  </a:lnTo>
                  <a:lnTo>
                    <a:pt x="94" y="0"/>
                  </a:lnTo>
                  <a:close/>
                </a:path>
              </a:pathLst>
            </a:custGeom>
            <a:solidFill>
              <a:srgbClr val="138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 name="Google Shape;995;p36"/>
            <p:cNvSpPr/>
            <p:nvPr/>
          </p:nvSpPr>
          <p:spPr>
            <a:xfrm>
              <a:off x="3886175" y="2927075"/>
              <a:ext cx="7000" cy="7025"/>
            </a:xfrm>
            <a:custGeom>
              <a:avLst/>
              <a:gdLst/>
              <a:ahLst/>
              <a:cxnLst/>
              <a:rect l="l" t="t" r="r" b="b"/>
              <a:pathLst>
                <a:path w="280" h="281" extrusionOk="0">
                  <a:moveTo>
                    <a:pt x="140" y="1"/>
                  </a:moveTo>
                  <a:cubicBezTo>
                    <a:pt x="63" y="1"/>
                    <a:pt x="1" y="63"/>
                    <a:pt x="1" y="141"/>
                  </a:cubicBezTo>
                  <a:cubicBezTo>
                    <a:pt x="1" y="218"/>
                    <a:pt x="63" y="280"/>
                    <a:pt x="140" y="280"/>
                  </a:cubicBezTo>
                  <a:cubicBezTo>
                    <a:pt x="218" y="280"/>
                    <a:pt x="280" y="218"/>
                    <a:pt x="280" y="141"/>
                  </a:cubicBezTo>
                  <a:cubicBezTo>
                    <a:pt x="280" y="79"/>
                    <a:pt x="218"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 name="Google Shape;996;p36"/>
            <p:cNvSpPr/>
            <p:nvPr/>
          </p:nvSpPr>
          <p:spPr>
            <a:xfrm>
              <a:off x="3783825" y="2926700"/>
              <a:ext cx="17075" cy="7775"/>
            </a:xfrm>
            <a:custGeom>
              <a:avLst/>
              <a:gdLst/>
              <a:ahLst/>
              <a:cxnLst/>
              <a:rect l="l" t="t" r="r" b="b"/>
              <a:pathLst>
                <a:path w="683" h="311" extrusionOk="0">
                  <a:moveTo>
                    <a:pt x="0" y="0"/>
                  </a:moveTo>
                  <a:lnTo>
                    <a:pt x="0" y="311"/>
                  </a:lnTo>
                  <a:lnTo>
                    <a:pt x="683" y="311"/>
                  </a:lnTo>
                  <a:lnTo>
                    <a:pt x="6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 name="Google Shape;997;p36"/>
            <p:cNvSpPr/>
            <p:nvPr/>
          </p:nvSpPr>
          <p:spPr>
            <a:xfrm>
              <a:off x="3802050" y="2951900"/>
              <a:ext cx="17450" cy="7775"/>
            </a:xfrm>
            <a:custGeom>
              <a:avLst/>
              <a:gdLst/>
              <a:ahLst/>
              <a:cxnLst/>
              <a:rect l="l" t="t" r="r" b="b"/>
              <a:pathLst>
                <a:path w="698" h="311" extrusionOk="0">
                  <a:moveTo>
                    <a:pt x="0" y="1"/>
                  </a:moveTo>
                  <a:lnTo>
                    <a:pt x="0" y="311"/>
                  </a:lnTo>
                  <a:lnTo>
                    <a:pt x="698" y="311"/>
                  </a:lnTo>
                  <a:lnTo>
                    <a:pt x="6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 name="Google Shape;998;p36"/>
            <p:cNvSpPr/>
            <p:nvPr/>
          </p:nvSpPr>
          <p:spPr>
            <a:xfrm>
              <a:off x="3807475" y="2926700"/>
              <a:ext cx="32975" cy="7775"/>
            </a:xfrm>
            <a:custGeom>
              <a:avLst/>
              <a:gdLst/>
              <a:ahLst/>
              <a:cxnLst/>
              <a:rect l="l" t="t" r="r" b="b"/>
              <a:pathLst>
                <a:path w="1319" h="311" extrusionOk="0">
                  <a:moveTo>
                    <a:pt x="0" y="0"/>
                  </a:moveTo>
                  <a:lnTo>
                    <a:pt x="0" y="311"/>
                  </a:lnTo>
                  <a:lnTo>
                    <a:pt x="1319" y="311"/>
                  </a:lnTo>
                  <a:lnTo>
                    <a:pt x="1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 name="Google Shape;999;p36"/>
            <p:cNvSpPr/>
            <p:nvPr/>
          </p:nvSpPr>
          <p:spPr>
            <a:xfrm>
              <a:off x="3846625" y="2926700"/>
              <a:ext cx="5850" cy="7775"/>
            </a:xfrm>
            <a:custGeom>
              <a:avLst/>
              <a:gdLst/>
              <a:ahLst/>
              <a:cxnLst/>
              <a:rect l="l" t="t" r="r" b="b"/>
              <a:pathLst>
                <a:path w="234" h="311" extrusionOk="0">
                  <a:moveTo>
                    <a:pt x="1" y="0"/>
                  </a:moveTo>
                  <a:lnTo>
                    <a:pt x="1" y="311"/>
                  </a:lnTo>
                  <a:lnTo>
                    <a:pt x="233" y="311"/>
                  </a:lnTo>
                  <a:lnTo>
                    <a:pt x="2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 name="Google Shape;1000;p36"/>
            <p:cNvSpPr/>
            <p:nvPr/>
          </p:nvSpPr>
          <p:spPr>
            <a:xfrm>
              <a:off x="3855925" y="2926700"/>
              <a:ext cx="5850" cy="7775"/>
            </a:xfrm>
            <a:custGeom>
              <a:avLst/>
              <a:gdLst/>
              <a:ahLst/>
              <a:cxnLst/>
              <a:rect l="l" t="t" r="r" b="b"/>
              <a:pathLst>
                <a:path w="234" h="311" extrusionOk="0">
                  <a:moveTo>
                    <a:pt x="1" y="0"/>
                  </a:moveTo>
                  <a:lnTo>
                    <a:pt x="1" y="311"/>
                  </a:lnTo>
                  <a:lnTo>
                    <a:pt x="234" y="311"/>
                  </a:lnTo>
                  <a:lnTo>
                    <a:pt x="2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 name="Google Shape;1001;p36"/>
            <p:cNvSpPr/>
            <p:nvPr/>
          </p:nvSpPr>
          <p:spPr>
            <a:xfrm>
              <a:off x="3864475" y="2926700"/>
              <a:ext cx="5825" cy="7775"/>
            </a:xfrm>
            <a:custGeom>
              <a:avLst/>
              <a:gdLst/>
              <a:ahLst/>
              <a:cxnLst/>
              <a:rect l="l" t="t" r="r" b="b"/>
              <a:pathLst>
                <a:path w="233" h="311" extrusionOk="0">
                  <a:moveTo>
                    <a:pt x="0" y="0"/>
                  </a:moveTo>
                  <a:lnTo>
                    <a:pt x="0" y="311"/>
                  </a:lnTo>
                  <a:lnTo>
                    <a:pt x="233" y="311"/>
                  </a:lnTo>
                  <a:lnTo>
                    <a:pt x="2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 name="Google Shape;1002;p36"/>
            <p:cNvSpPr/>
            <p:nvPr/>
          </p:nvSpPr>
          <p:spPr>
            <a:xfrm>
              <a:off x="3783825" y="2939100"/>
              <a:ext cx="32975" cy="7775"/>
            </a:xfrm>
            <a:custGeom>
              <a:avLst/>
              <a:gdLst/>
              <a:ahLst/>
              <a:cxnLst/>
              <a:rect l="l" t="t" r="r" b="b"/>
              <a:pathLst>
                <a:path w="1319" h="311" extrusionOk="0">
                  <a:moveTo>
                    <a:pt x="0" y="1"/>
                  </a:moveTo>
                  <a:lnTo>
                    <a:pt x="0" y="311"/>
                  </a:lnTo>
                  <a:lnTo>
                    <a:pt x="1318" y="311"/>
                  </a:lnTo>
                  <a:lnTo>
                    <a:pt x="13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 name="Google Shape;1003;p36"/>
            <p:cNvSpPr/>
            <p:nvPr/>
          </p:nvSpPr>
          <p:spPr>
            <a:xfrm>
              <a:off x="3822975" y="2939100"/>
              <a:ext cx="5850" cy="7775"/>
            </a:xfrm>
            <a:custGeom>
              <a:avLst/>
              <a:gdLst/>
              <a:ahLst/>
              <a:cxnLst/>
              <a:rect l="l" t="t" r="r" b="b"/>
              <a:pathLst>
                <a:path w="234" h="311" extrusionOk="0">
                  <a:moveTo>
                    <a:pt x="1" y="1"/>
                  </a:moveTo>
                  <a:lnTo>
                    <a:pt x="1" y="311"/>
                  </a:lnTo>
                  <a:lnTo>
                    <a:pt x="233" y="311"/>
                  </a:lnTo>
                  <a:lnTo>
                    <a:pt x="2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 name="Google Shape;1004;p36"/>
            <p:cNvSpPr/>
            <p:nvPr/>
          </p:nvSpPr>
          <p:spPr>
            <a:xfrm>
              <a:off x="3831500" y="2939100"/>
              <a:ext cx="5850" cy="7775"/>
            </a:xfrm>
            <a:custGeom>
              <a:avLst/>
              <a:gdLst/>
              <a:ahLst/>
              <a:cxnLst/>
              <a:rect l="l" t="t" r="r" b="b"/>
              <a:pathLst>
                <a:path w="234" h="311" extrusionOk="0">
                  <a:moveTo>
                    <a:pt x="1" y="1"/>
                  </a:moveTo>
                  <a:lnTo>
                    <a:pt x="1" y="311"/>
                  </a:lnTo>
                  <a:lnTo>
                    <a:pt x="233" y="311"/>
                  </a:lnTo>
                  <a:lnTo>
                    <a:pt x="2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 name="Google Shape;1005;p36"/>
            <p:cNvSpPr/>
            <p:nvPr/>
          </p:nvSpPr>
          <p:spPr>
            <a:xfrm>
              <a:off x="3840825" y="2939100"/>
              <a:ext cx="5825" cy="7775"/>
            </a:xfrm>
            <a:custGeom>
              <a:avLst/>
              <a:gdLst/>
              <a:ahLst/>
              <a:cxnLst/>
              <a:rect l="l" t="t" r="r" b="b"/>
              <a:pathLst>
                <a:path w="233" h="311" extrusionOk="0">
                  <a:moveTo>
                    <a:pt x="0" y="1"/>
                  </a:moveTo>
                  <a:lnTo>
                    <a:pt x="0" y="311"/>
                  </a:lnTo>
                  <a:lnTo>
                    <a:pt x="233" y="311"/>
                  </a:lnTo>
                  <a:lnTo>
                    <a:pt x="2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 name="Google Shape;1006;p36"/>
            <p:cNvSpPr/>
            <p:nvPr/>
          </p:nvSpPr>
          <p:spPr>
            <a:xfrm>
              <a:off x="3783825" y="2951900"/>
              <a:ext cx="5825" cy="7775"/>
            </a:xfrm>
            <a:custGeom>
              <a:avLst/>
              <a:gdLst/>
              <a:ahLst/>
              <a:cxnLst/>
              <a:rect l="l" t="t" r="r" b="b"/>
              <a:pathLst>
                <a:path w="233" h="311" extrusionOk="0">
                  <a:moveTo>
                    <a:pt x="0" y="1"/>
                  </a:moveTo>
                  <a:lnTo>
                    <a:pt x="0" y="311"/>
                  </a:lnTo>
                  <a:lnTo>
                    <a:pt x="233" y="311"/>
                  </a:lnTo>
                  <a:lnTo>
                    <a:pt x="2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 name="Google Shape;1007;p36"/>
            <p:cNvSpPr/>
            <p:nvPr/>
          </p:nvSpPr>
          <p:spPr>
            <a:xfrm>
              <a:off x="3792350" y="2951900"/>
              <a:ext cx="5825" cy="7775"/>
            </a:xfrm>
            <a:custGeom>
              <a:avLst/>
              <a:gdLst/>
              <a:ahLst/>
              <a:cxnLst/>
              <a:rect l="l" t="t" r="r" b="b"/>
              <a:pathLst>
                <a:path w="233" h="311" extrusionOk="0">
                  <a:moveTo>
                    <a:pt x="0" y="1"/>
                  </a:moveTo>
                  <a:lnTo>
                    <a:pt x="0" y="311"/>
                  </a:lnTo>
                  <a:lnTo>
                    <a:pt x="233" y="311"/>
                  </a:lnTo>
                  <a:lnTo>
                    <a:pt x="2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 name="Google Shape;1008;p36"/>
            <p:cNvSpPr/>
            <p:nvPr/>
          </p:nvSpPr>
          <p:spPr>
            <a:xfrm>
              <a:off x="4348375" y="2273350"/>
              <a:ext cx="2350" cy="2350"/>
            </a:xfrm>
            <a:custGeom>
              <a:avLst/>
              <a:gdLst/>
              <a:ahLst/>
              <a:cxnLst/>
              <a:rect l="l" t="t" r="r" b="b"/>
              <a:pathLst>
                <a:path w="94" h="94" extrusionOk="0">
                  <a:moveTo>
                    <a:pt x="31" y="1"/>
                  </a:moveTo>
                  <a:lnTo>
                    <a:pt x="0" y="32"/>
                  </a:lnTo>
                  <a:lnTo>
                    <a:pt x="62" y="94"/>
                  </a:lnTo>
                  <a:lnTo>
                    <a:pt x="93" y="78"/>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 name="Google Shape;1009;p36"/>
            <p:cNvSpPr/>
            <p:nvPr/>
          </p:nvSpPr>
          <p:spPr>
            <a:xfrm>
              <a:off x="4186300" y="2210925"/>
              <a:ext cx="158975" cy="60525"/>
            </a:xfrm>
            <a:custGeom>
              <a:avLst/>
              <a:gdLst/>
              <a:ahLst/>
              <a:cxnLst/>
              <a:rect l="l" t="t" r="r" b="b"/>
              <a:pathLst>
                <a:path w="6359" h="2421" extrusionOk="0">
                  <a:moveTo>
                    <a:pt x="0" y="1"/>
                  </a:moveTo>
                  <a:lnTo>
                    <a:pt x="0" y="47"/>
                  </a:lnTo>
                  <a:lnTo>
                    <a:pt x="202" y="47"/>
                  </a:lnTo>
                  <a:lnTo>
                    <a:pt x="202" y="1"/>
                  </a:lnTo>
                  <a:close/>
                  <a:moveTo>
                    <a:pt x="388" y="1"/>
                  </a:moveTo>
                  <a:lnTo>
                    <a:pt x="388" y="47"/>
                  </a:lnTo>
                  <a:lnTo>
                    <a:pt x="589" y="47"/>
                  </a:lnTo>
                  <a:lnTo>
                    <a:pt x="589" y="1"/>
                  </a:lnTo>
                  <a:close/>
                  <a:moveTo>
                    <a:pt x="760" y="1"/>
                  </a:moveTo>
                  <a:lnTo>
                    <a:pt x="760" y="47"/>
                  </a:lnTo>
                  <a:lnTo>
                    <a:pt x="962" y="47"/>
                  </a:lnTo>
                  <a:lnTo>
                    <a:pt x="962" y="1"/>
                  </a:lnTo>
                  <a:close/>
                  <a:moveTo>
                    <a:pt x="1132" y="1"/>
                  </a:moveTo>
                  <a:lnTo>
                    <a:pt x="1132" y="47"/>
                  </a:lnTo>
                  <a:lnTo>
                    <a:pt x="1318" y="47"/>
                  </a:lnTo>
                  <a:lnTo>
                    <a:pt x="1318" y="1"/>
                  </a:lnTo>
                  <a:close/>
                  <a:moveTo>
                    <a:pt x="1489" y="1"/>
                  </a:moveTo>
                  <a:lnTo>
                    <a:pt x="1489" y="47"/>
                  </a:lnTo>
                  <a:lnTo>
                    <a:pt x="1691" y="47"/>
                  </a:lnTo>
                  <a:lnTo>
                    <a:pt x="1691" y="1"/>
                  </a:lnTo>
                  <a:close/>
                  <a:moveTo>
                    <a:pt x="1861" y="1"/>
                  </a:moveTo>
                  <a:lnTo>
                    <a:pt x="1861" y="47"/>
                  </a:lnTo>
                  <a:lnTo>
                    <a:pt x="2063" y="47"/>
                  </a:lnTo>
                  <a:lnTo>
                    <a:pt x="2063" y="1"/>
                  </a:lnTo>
                  <a:close/>
                  <a:moveTo>
                    <a:pt x="2233" y="1"/>
                  </a:moveTo>
                  <a:lnTo>
                    <a:pt x="2233" y="47"/>
                  </a:lnTo>
                  <a:lnTo>
                    <a:pt x="2435" y="47"/>
                  </a:lnTo>
                  <a:lnTo>
                    <a:pt x="2435" y="1"/>
                  </a:lnTo>
                  <a:close/>
                  <a:moveTo>
                    <a:pt x="2621" y="1"/>
                  </a:moveTo>
                  <a:lnTo>
                    <a:pt x="2621" y="47"/>
                  </a:lnTo>
                  <a:lnTo>
                    <a:pt x="2823" y="47"/>
                  </a:lnTo>
                  <a:lnTo>
                    <a:pt x="2823" y="1"/>
                  </a:lnTo>
                  <a:close/>
                  <a:moveTo>
                    <a:pt x="2993" y="1"/>
                  </a:moveTo>
                  <a:lnTo>
                    <a:pt x="2993" y="47"/>
                  </a:lnTo>
                  <a:lnTo>
                    <a:pt x="3180" y="47"/>
                  </a:lnTo>
                  <a:lnTo>
                    <a:pt x="3180" y="1"/>
                  </a:lnTo>
                  <a:close/>
                  <a:moveTo>
                    <a:pt x="3366" y="1"/>
                  </a:moveTo>
                  <a:lnTo>
                    <a:pt x="3366" y="47"/>
                  </a:lnTo>
                  <a:lnTo>
                    <a:pt x="3552" y="47"/>
                  </a:lnTo>
                  <a:lnTo>
                    <a:pt x="3552" y="1"/>
                  </a:lnTo>
                  <a:close/>
                  <a:moveTo>
                    <a:pt x="3722" y="1"/>
                  </a:moveTo>
                  <a:lnTo>
                    <a:pt x="3722" y="47"/>
                  </a:lnTo>
                  <a:lnTo>
                    <a:pt x="3753" y="47"/>
                  </a:lnTo>
                  <a:lnTo>
                    <a:pt x="3862" y="156"/>
                  </a:lnTo>
                  <a:lnTo>
                    <a:pt x="3908" y="109"/>
                  </a:lnTo>
                  <a:lnTo>
                    <a:pt x="3769" y="1"/>
                  </a:lnTo>
                  <a:close/>
                  <a:moveTo>
                    <a:pt x="4033" y="249"/>
                  </a:moveTo>
                  <a:lnTo>
                    <a:pt x="4002" y="280"/>
                  </a:lnTo>
                  <a:lnTo>
                    <a:pt x="4141" y="404"/>
                  </a:lnTo>
                  <a:lnTo>
                    <a:pt x="4172" y="357"/>
                  </a:lnTo>
                  <a:lnTo>
                    <a:pt x="4033" y="249"/>
                  </a:lnTo>
                  <a:close/>
                  <a:moveTo>
                    <a:pt x="4312" y="482"/>
                  </a:moveTo>
                  <a:lnTo>
                    <a:pt x="4265" y="513"/>
                  </a:lnTo>
                  <a:lnTo>
                    <a:pt x="4405" y="652"/>
                  </a:lnTo>
                  <a:lnTo>
                    <a:pt x="4451" y="590"/>
                  </a:lnTo>
                  <a:lnTo>
                    <a:pt x="4312" y="482"/>
                  </a:lnTo>
                  <a:close/>
                  <a:moveTo>
                    <a:pt x="4591" y="745"/>
                  </a:moveTo>
                  <a:lnTo>
                    <a:pt x="4560" y="792"/>
                  </a:lnTo>
                  <a:lnTo>
                    <a:pt x="4699" y="900"/>
                  </a:lnTo>
                  <a:lnTo>
                    <a:pt x="4730" y="869"/>
                  </a:lnTo>
                  <a:lnTo>
                    <a:pt x="4591" y="745"/>
                  </a:lnTo>
                  <a:close/>
                  <a:moveTo>
                    <a:pt x="4870" y="978"/>
                  </a:moveTo>
                  <a:lnTo>
                    <a:pt x="4839" y="1024"/>
                  </a:lnTo>
                  <a:lnTo>
                    <a:pt x="4963" y="1164"/>
                  </a:lnTo>
                  <a:lnTo>
                    <a:pt x="5010" y="1117"/>
                  </a:lnTo>
                  <a:lnTo>
                    <a:pt x="4870" y="978"/>
                  </a:lnTo>
                  <a:close/>
                  <a:moveTo>
                    <a:pt x="5149" y="1257"/>
                  </a:moveTo>
                  <a:lnTo>
                    <a:pt x="5103" y="1288"/>
                  </a:lnTo>
                  <a:lnTo>
                    <a:pt x="5242" y="1412"/>
                  </a:lnTo>
                  <a:lnTo>
                    <a:pt x="5273" y="1366"/>
                  </a:lnTo>
                  <a:lnTo>
                    <a:pt x="5149" y="1257"/>
                  </a:lnTo>
                  <a:close/>
                  <a:moveTo>
                    <a:pt x="5413" y="1490"/>
                  </a:moveTo>
                  <a:lnTo>
                    <a:pt x="5366" y="1521"/>
                  </a:lnTo>
                  <a:lnTo>
                    <a:pt x="5506" y="1660"/>
                  </a:lnTo>
                  <a:lnTo>
                    <a:pt x="5552" y="1598"/>
                  </a:lnTo>
                  <a:lnTo>
                    <a:pt x="5413" y="1490"/>
                  </a:lnTo>
                  <a:close/>
                  <a:moveTo>
                    <a:pt x="5692" y="1753"/>
                  </a:moveTo>
                  <a:lnTo>
                    <a:pt x="5646" y="1800"/>
                  </a:lnTo>
                  <a:lnTo>
                    <a:pt x="5785" y="1908"/>
                  </a:lnTo>
                  <a:lnTo>
                    <a:pt x="5816" y="1877"/>
                  </a:lnTo>
                  <a:lnTo>
                    <a:pt x="5692" y="1753"/>
                  </a:lnTo>
                  <a:close/>
                  <a:moveTo>
                    <a:pt x="5956" y="2017"/>
                  </a:moveTo>
                  <a:lnTo>
                    <a:pt x="5909" y="2048"/>
                  </a:lnTo>
                  <a:lnTo>
                    <a:pt x="6049" y="2172"/>
                  </a:lnTo>
                  <a:lnTo>
                    <a:pt x="6095" y="2126"/>
                  </a:lnTo>
                  <a:lnTo>
                    <a:pt x="5956" y="2017"/>
                  </a:lnTo>
                  <a:close/>
                  <a:moveTo>
                    <a:pt x="6235" y="2265"/>
                  </a:moveTo>
                  <a:lnTo>
                    <a:pt x="6188" y="2296"/>
                  </a:lnTo>
                  <a:lnTo>
                    <a:pt x="6328" y="2420"/>
                  </a:lnTo>
                  <a:lnTo>
                    <a:pt x="6359" y="2374"/>
                  </a:lnTo>
                  <a:lnTo>
                    <a:pt x="6235" y="226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 name="Google Shape;1010;p36"/>
            <p:cNvSpPr/>
            <p:nvPr/>
          </p:nvSpPr>
          <p:spPr>
            <a:xfrm>
              <a:off x="4180075" y="2210925"/>
              <a:ext cx="2350" cy="800"/>
            </a:xfrm>
            <a:custGeom>
              <a:avLst/>
              <a:gdLst/>
              <a:ahLst/>
              <a:cxnLst/>
              <a:rect l="l" t="t" r="r" b="b"/>
              <a:pathLst>
                <a:path w="94" h="32" extrusionOk="0">
                  <a:moveTo>
                    <a:pt x="1" y="1"/>
                  </a:moveTo>
                  <a:lnTo>
                    <a:pt x="1" y="32"/>
                  </a:lnTo>
                  <a:lnTo>
                    <a:pt x="94" y="32"/>
                  </a:lnTo>
                  <a:lnTo>
                    <a:pt x="94" y="1"/>
                  </a:lnTo>
                  <a:close/>
                </a:path>
              </a:pathLst>
            </a:custGeom>
            <a:solidFill>
              <a:srgbClr val="138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 name="Google Shape;1011;p36"/>
            <p:cNvSpPr/>
            <p:nvPr/>
          </p:nvSpPr>
          <p:spPr>
            <a:xfrm>
              <a:off x="4176600" y="2207825"/>
              <a:ext cx="7000" cy="6625"/>
            </a:xfrm>
            <a:custGeom>
              <a:avLst/>
              <a:gdLst/>
              <a:ahLst/>
              <a:cxnLst/>
              <a:rect l="l" t="t" r="r" b="b"/>
              <a:pathLst>
                <a:path w="280" h="265" extrusionOk="0">
                  <a:moveTo>
                    <a:pt x="140" y="1"/>
                  </a:moveTo>
                  <a:cubicBezTo>
                    <a:pt x="62" y="1"/>
                    <a:pt x="0" y="63"/>
                    <a:pt x="0" y="140"/>
                  </a:cubicBezTo>
                  <a:cubicBezTo>
                    <a:pt x="0" y="218"/>
                    <a:pt x="62" y="264"/>
                    <a:pt x="140" y="264"/>
                  </a:cubicBezTo>
                  <a:cubicBezTo>
                    <a:pt x="217" y="264"/>
                    <a:pt x="279" y="218"/>
                    <a:pt x="279" y="140"/>
                  </a:cubicBezTo>
                  <a:cubicBezTo>
                    <a:pt x="279" y="63"/>
                    <a:pt x="21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 name="Google Shape;1012;p36"/>
            <p:cNvSpPr/>
            <p:nvPr/>
          </p:nvSpPr>
          <p:spPr>
            <a:xfrm>
              <a:off x="4135500" y="2208225"/>
              <a:ext cx="17475" cy="7775"/>
            </a:xfrm>
            <a:custGeom>
              <a:avLst/>
              <a:gdLst/>
              <a:ahLst/>
              <a:cxnLst/>
              <a:rect l="l" t="t" r="r" b="b"/>
              <a:pathLst>
                <a:path w="699" h="311" extrusionOk="0">
                  <a:moveTo>
                    <a:pt x="0" y="0"/>
                  </a:moveTo>
                  <a:lnTo>
                    <a:pt x="0" y="310"/>
                  </a:lnTo>
                  <a:lnTo>
                    <a:pt x="698" y="310"/>
                  </a:lnTo>
                  <a:lnTo>
                    <a:pt x="6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 name="Google Shape;1013;p36"/>
            <p:cNvSpPr/>
            <p:nvPr/>
          </p:nvSpPr>
          <p:spPr>
            <a:xfrm>
              <a:off x="4076950" y="2220625"/>
              <a:ext cx="17475" cy="7775"/>
            </a:xfrm>
            <a:custGeom>
              <a:avLst/>
              <a:gdLst/>
              <a:ahLst/>
              <a:cxnLst/>
              <a:rect l="l" t="t" r="r" b="b"/>
              <a:pathLst>
                <a:path w="699" h="311" extrusionOk="0">
                  <a:moveTo>
                    <a:pt x="0" y="1"/>
                  </a:moveTo>
                  <a:lnTo>
                    <a:pt x="0" y="311"/>
                  </a:lnTo>
                  <a:lnTo>
                    <a:pt x="698" y="311"/>
                  </a:lnTo>
                  <a:lnTo>
                    <a:pt x="6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 name="Google Shape;1014;p36"/>
            <p:cNvSpPr/>
            <p:nvPr/>
          </p:nvSpPr>
          <p:spPr>
            <a:xfrm>
              <a:off x="4076950" y="2208225"/>
              <a:ext cx="32975" cy="7775"/>
            </a:xfrm>
            <a:custGeom>
              <a:avLst/>
              <a:gdLst/>
              <a:ahLst/>
              <a:cxnLst/>
              <a:rect l="l" t="t" r="r" b="b"/>
              <a:pathLst>
                <a:path w="1319" h="311" extrusionOk="0">
                  <a:moveTo>
                    <a:pt x="0" y="0"/>
                  </a:moveTo>
                  <a:lnTo>
                    <a:pt x="0" y="310"/>
                  </a:lnTo>
                  <a:lnTo>
                    <a:pt x="1319" y="310"/>
                  </a:lnTo>
                  <a:lnTo>
                    <a:pt x="1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 name="Google Shape;1015;p36"/>
            <p:cNvSpPr/>
            <p:nvPr/>
          </p:nvSpPr>
          <p:spPr>
            <a:xfrm>
              <a:off x="4116100" y="2208225"/>
              <a:ext cx="5850" cy="7775"/>
            </a:xfrm>
            <a:custGeom>
              <a:avLst/>
              <a:gdLst/>
              <a:ahLst/>
              <a:cxnLst/>
              <a:rect l="l" t="t" r="r" b="b"/>
              <a:pathLst>
                <a:path w="234" h="311" extrusionOk="0">
                  <a:moveTo>
                    <a:pt x="1" y="0"/>
                  </a:moveTo>
                  <a:lnTo>
                    <a:pt x="1" y="310"/>
                  </a:lnTo>
                  <a:lnTo>
                    <a:pt x="233" y="310"/>
                  </a:lnTo>
                  <a:lnTo>
                    <a:pt x="2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 name="Google Shape;1016;p36"/>
            <p:cNvSpPr/>
            <p:nvPr/>
          </p:nvSpPr>
          <p:spPr>
            <a:xfrm>
              <a:off x="4125025" y="2208225"/>
              <a:ext cx="5850" cy="7775"/>
            </a:xfrm>
            <a:custGeom>
              <a:avLst/>
              <a:gdLst/>
              <a:ahLst/>
              <a:cxnLst/>
              <a:rect l="l" t="t" r="r" b="b"/>
              <a:pathLst>
                <a:path w="234" h="311" extrusionOk="0">
                  <a:moveTo>
                    <a:pt x="1" y="0"/>
                  </a:moveTo>
                  <a:lnTo>
                    <a:pt x="1" y="310"/>
                  </a:lnTo>
                  <a:lnTo>
                    <a:pt x="233" y="310"/>
                  </a:lnTo>
                  <a:lnTo>
                    <a:pt x="2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 name="Google Shape;1017;p36"/>
            <p:cNvSpPr/>
            <p:nvPr/>
          </p:nvSpPr>
          <p:spPr>
            <a:xfrm>
              <a:off x="4157975" y="2208225"/>
              <a:ext cx="5850" cy="7775"/>
            </a:xfrm>
            <a:custGeom>
              <a:avLst/>
              <a:gdLst/>
              <a:ahLst/>
              <a:cxnLst/>
              <a:rect l="l" t="t" r="r" b="b"/>
              <a:pathLst>
                <a:path w="234" h="311" extrusionOk="0">
                  <a:moveTo>
                    <a:pt x="1" y="0"/>
                  </a:moveTo>
                  <a:lnTo>
                    <a:pt x="1" y="310"/>
                  </a:lnTo>
                  <a:lnTo>
                    <a:pt x="234" y="310"/>
                  </a:lnTo>
                  <a:lnTo>
                    <a:pt x="2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 name="Google Shape;1018;p36"/>
            <p:cNvSpPr/>
            <p:nvPr/>
          </p:nvSpPr>
          <p:spPr>
            <a:xfrm>
              <a:off x="4098275" y="2220625"/>
              <a:ext cx="32975" cy="7775"/>
            </a:xfrm>
            <a:custGeom>
              <a:avLst/>
              <a:gdLst/>
              <a:ahLst/>
              <a:cxnLst/>
              <a:rect l="l" t="t" r="r" b="b"/>
              <a:pathLst>
                <a:path w="1319" h="311" extrusionOk="0">
                  <a:moveTo>
                    <a:pt x="0" y="1"/>
                  </a:moveTo>
                  <a:lnTo>
                    <a:pt x="0" y="311"/>
                  </a:lnTo>
                  <a:lnTo>
                    <a:pt x="1319" y="311"/>
                  </a:lnTo>
                  <a:lnTo>
                    <a:pt x="13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 name="Google Shape;1019;p36"/>
            <p:cNvSpPr/>
            <p:nvPr/>
          </p:nvSpPr>
          <p:spPr>
            <a:xfrm>
              <a:off x="4135500" y="2220625"/>
              <a:ext cx="5825" cy="7775"/>
            </a:xfrm>
            <a:custGeom>
              <a:avLst/>
              <a:gdLst/>
              <a:ahLst/>
              <a:cxnLst/>
              <a:rect l="l" t="t" r="r" b="b"/>
              <a:pathLst>
                <a:path w="233" h="311" extrusionOk="0">
                  <a:moveTo>
                    <a:pt x="0" y="1"/>
                  </a:moveTo>
                  <a:lnTo>
                    <a:pt x="0" y="311"/>
                  </a:lnTo>
                  <a:lnTo>
                    <a:pt x="233" y="311"/>
                  </a:lnTo>
                  <a:lnTo>
                    <a:pt x="2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0" name="Google Shape;1020;p36"/>
            <p:cNvSpPr/>
            <p:nvPr/>
          </p:nvSpPr>
          <p:spPr>
            <a:xfrm>
              <a:off x="4076950" y="2233025"/>
              <a:ext cx="5825" cy="7800"/>
            </a:xfrm>
            <a:custGeom>
              <a:avLst/>
              <a:gdLst/>
              <a:ahLst/>
              <a:cxnLst/>
              <a:rect l="l" t="t" r="r" b="b"/>
              <a:pathLst>
                <a:path w="233" h="312" extrusionOk="0">
                  <a:moveTo>
                    <a:pt x="0" y="1"/>
                  </a:moveTo>
                  <a:lnTo>
                    <a:pt x="0" y="311"/>
                  </a:lnTo>
                  <a:lnTo>
                    <a:pt x="233" y="311"/>
                  </a:lnTo>
                  <a:lnTo>
                    <a:pt x="2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1" name="Google Shape;1021;p36"/>
            <p:cNvSpPr/>
            <p:nvPr/>
          </p:nvSpPr>
          <p:spPr>
            <a:xfrm>
              <a:off x="4085475" y="2233025"/>
              <a:ext cx="5850" cy="7800"/>
            </a:xfrm>
            <a:custGeom>
              <a:avLst/>
              <a:gdLst/>
              <a:ahLst/>
              <a:cxnLst/>
              <a:rect l="l" t="t" r="r" b="b"/>
              <a:pathLst>
                <a:path w="234" h="312" extrusionOk="0">
                  <a:moveTo>
                    <a:pt x="1" y="1"/>
                  </a:moveTo>
                  <a:lnTo>
                    <a:pt x="1" y="311"/>
                  </a:lnTo>
                  <a:lnTo>
                    <a:pt x="233" y="311"/>
                  </a:lnTo>
                  <a:lnTo>
                    <a:pt x="2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23" name="Google Shape;1023;p36"/>
          <p:cNvSpPr txBox="1">
            <a:spLocks noGrp="1"/>
          </p:cNvSpPr>
          <p:nvPr>
            <p:ph type="subTitle" idx="1"/>
          </p:nvPr>
        </p:nvSpPr>
        <p:spPr>
          <a:xfrm>
            <a:off x="277518" y="1633897"/>
            <a:ext cx="4569556" cy="232563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2E2D73"/>
                </a:solidFill>
              </a:rPr>
              <a:t>Welcome to Business Novelty Ltd., your reliable partner for technology solutions. </a:t>
            </a:r>
          </a:p>
          <a:p>
            <a:pPr marL="0" lvl="0" indent="0" algn="ctr" rtl="0">
              <a:spcBef>
                <a:spcPts val="0"/>
              </a:spcBef>
              <a:spcAft>
                <a:spcPts val="0"/>
              </a:spcAft>
              <a:buNone/>
            </a:pPr>
            <a:endParaRPr lang="en-US" dirty="0">
              <a:solidFill>
                <a:srgbClr val="2E2D73"/>
              </a:solidFill>
            </a:endParaRPr>
          </a:p>
          <a:p>
            <a:pPr marL="0" lvl="0" indent="0" algn="ctr" rtl="0">
              <a:spcBef>
                <a:spcPts val="0"/>
              </a:spcBef>
              <a:spcAft>
                <a:spcPts val="0"/>
              </a:spcAft>
              <a:buNone/>
            </a:pPr>
            <a:r>
              <a:rPr lang="en-US" dirty="0">
                <a:solidFill>
                  <a:srgbClr val="2E2D73"/>
                </a:solidFill>
              </a:rPr>
              <a:t>Founded in 2018, Business Novelty Ltd. has already come a long way from its beginning and gained trust among our clients both in local and international markets. In this short period of time, our passionate and highly efficient team has been able to expand company footprint to Financial Technology, Bio Technology, Legal and Telecommunication industry and the journey has just been begun. In this journey, our clients’ good words and their success through our solutions and services has always been the number one inspiration for us to thrive.</a:t>
            </a:r>
          </a:p>
        </p:txBody>
      </p:sp>
      <p:sp>
        <p:nvSpPr>
          <p:cNvPr id="1024" name="Google Shape;1024;p36"/>
          <p:cNvSpPr txBox="1"/>
          <p:nvPr/>
        </p:nvSpPr>
        <p:spPr>
          <a:xfrm>
            <a:off x="1699392" y="808039"/>
            <a:ext cx="1749583" cy="51989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rgbClr val="2E2D73"/>
                </a:solidFill>
                <a:latin typeface="Teko Medium"/>
                <a:ea typeface="Teko Medium"/>
                <a:cs typeface="Teko Medium"/>
                <a:sym typeface="Teko Medium"/>
              </a:rPr>
              <a:t>WELCOME</a:t>
            </a:r>
            <a:endParaRPr sz="3600" dirty="0">
              <a:solidFill>
                <a:srgbClr val="2E2D73"/>
              </a:solidFill>
              <a:latin typeface="Teko Medium"/>
              <a:ea typeface="Teko Medium"/>
              <a:cs typeface="Teko Medium"/>
              <a:sym typeface="Teko Medium"/>
            </a:endParaRPr>
          </a:p>
        </p:txBody>
      </p:sp>
      <p:grpSp>
        <p:nvGrpSpPr>
          <p:cNvPr id="1029" name="Google Shape;1029;p36"/>
          <p:cNvGrpSpPr/>
          <p:nvPr/>
        </p:nvGrpSpPr>
        <p:grpSpPr>
          <a:xfrm>
            <a:off x="2425173" y="4792375"/>
            <a:ext cx="300770" cy="54726"/>
            <a:chOff x="4770650" y="685575"/>
            <a:chExt cx="158250" cy="28800"/>
          </a:xfrm>
          <a:solidFill>
            <a:srgbClr val="EF642D"/>
          </a:solidFill>
        </p:grpSpPr>
        <p:sp>
          <p:nvSpPr>
            <p:cNvPr id="1030" name="Google Shape;1030;p36"/>
            <p:cNvSpPr/>
            <p:nvPr/>
          </p:nvSpPr>
          <p:spPr>
            <a:xfrm>
              <a:off x="4770650" y="685575"/>
              <a:ext cx="28800" cy="288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 name="Google Shape;1031;p36"/>
            <p:cNvSpPr/>
            <p:nvPr/>
          </p:nvSpPr>
          <p:spPr>
            <a:xfrm>
              <a:off x="4835375" y="685575"/>
              <a:ext cx="28800" cy="288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 name="Google Shape;1032;p36"/>
            <p:cNvSpPr/>
            <p:nvPr/>
          </p:nvSpPr>
          <p:spPr>
            <a:xfrm>
              <a:off x="4900100" y="685575"/>
              <a:ext cx="28800" cy="288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3" name="Google Shape;1033;p36"/>
          <p:cNvGrpSpPr/>
          <p:nvPr/>
        </p:nvGrpSpPr>
        <p:grpSpPr>
          <a:xfrm rot="10800000">
            <a:off x="-1234832" y="84756"/>
            <a:ext cx="4210803" cy="748080"/>
            <a:chOff x="6135243" y="693226"/>
            <a:chExt cx="4210803" cy="748080"/>
          </a:xfrm>
        </p:grpSpPr>
        <p:sp>
          <p:nvSpPr>
            <p:cNvPr id="1034" name="Google Shape;1034;p36"/>
            <p:cNvSpPr/>
            <p:nvPr/>
          </p:nvSpPr>
          <p:spPr>
            <a:xfrm rot="-5400000">
              <a:off x="7730875" y="-786985"/>
              <a:ext cx="556247" cy="3516670"/>
            </a:xfrm>
            <a:custGeom>
              <a:avLst/>
              <a:gdLst/>
              <a:ahLst/>
              <a:cxnLst/>
              <a:rect l="l" t="t" r="r" b="b"/>
              <a:pathLst>
                <a:path w="3149" h="15790" extrusionOk="0">
                  <a:moveTo>
                    <a:pt x="0" y="0"/>
                  </a:moveTo>
                  <a:lnTo>
                    <a:pt x="0" y="3707"/>
                  </a:lnTo>
                  <a:lnTo>
                    <a:pt x="3056" y="7895"/>
                  </a:lnTo>
                  <a:lnTo>
                    <a:pt x="3056" y="15789"/>
                  </a:lnTo>
                  <a:lnTo>
                    <a:pt x="3149" y="15789"/>
                  </a:lnTo>
                  <a:lnTo>
                    <a:pt x="3149" y="7848"/>
                  </a:lnTo>
                  <a:lnTo>
                    <a:pt x="78" y="3676"/>
                  </a:lnTo>
                  <a:lnTo>
                    <a:pt x="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5" name="Google Shape;1035;p36"/>
            <p:cNvSpPr/>
            <p:nvPr/>
          </p:nvSpPr>
          <p:spPr>
            <a:xfrm rot="-5400000">
              <a:off x="6133918" y="1187736"/>
              <a:ext cx="115171" cy="112521"/>
            </a:xfrm>
            <a:custGeom>
              <a:avLst/>
              <a:gdLst/>
              <a:ahLst/>
              <a:cxnLst/>
              <a:rect l="l" t="t" r="r" b="b"/>
              <a:pathLst>
                <a:path w="652" h="637" extrusionOk="0">
                  <a:moveTo>
                    <a:pt x="352" y="92"/>
                  </a:moveTo>
                  <a:cubicBezTo>
                    <a:pt x="477" y="92"/>
                    <a:pt x="559" y="196"/>
                    <a:pt x="559" y="326"/>
                  </a:cubicBezTo>
                  <a:cubicBezTo>
                    <a:pt x="559" y="466"/>
                    <a:pt x="450" y="559"/>
                    <a:pt x="326" y="559"/>
                  </a:cubicBezTo>
                  <a:cubicBezTo>
                    <a:pt x="187" y="559"/>
                    <a:pt x="94" y="450"/>
                    <a:pt x="94" y="326"/>
                  </a:cubicBezTo>
                  <a:cubicBezTo>
                    <a:pt x="94" y="187"/>
                    <a:pt x="218" y="94"/>
                    <a:pt x="326" y="94"/>
                  </a:cubicBezTo>
                  <a:cubicBezTo>
                    <a:pt x="335" y="93"/>
                    <a:pt x="344" y="92"/>
                    <a:pt x="352" y="92"/>
                  </a:cubicBezTo>
                  <a:close/>
                  <a:moveTo>
                    <a:pt x="311" y="1"/>
                  </a:moveTo>
                  <a:cubicBezTo>
                    <a:pt x="140" y="1"/>
                    <a:pt x="0" y="156"/>
                    <a:pt x="0" y="326"/>
                  </a:cubicBezTo>
                  <a:cubicBezTo>
                    <a:pt x="0" y="497"/>
                    <a:pt x="156" y="637"/>
                    <a:pt x="326" y="637"/>
                  </a:cubicBezTo>
                  <a:cubicBezTo>
                    <a:pt x="497" y="637"/>
                    <a:pt x="652" y="481"/>
                    <a:pt x="636" y="311"/>
                  </a:cubicBezTo>
                  <a:cubicBezTo>
                    <a:pt x="636" y="140"/>
                    <a:pt x="481"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6" name="Google Shape;1036;p36"/>
            <p:cNvSpPr/>
            <p:nvPr/>
          </p:nvSpPr>
          <p:spPr>
            <a:xfrm rot="-5400000">
              <a:off x="8548261" y="-405760"/>
              <a:ext cx="559074" cy="3036496"/>
            </a:xfrm>
            <a:custGeom>
              <a:avLst/>
              <a:gdLst/>
              <a:ahLst/>
              <a:cxnLst/>
              <a:rect l="l" t="t" r="r" b="b"/>
              <a:pathLst>
                <a:path w="3165" h="13634" extrusionOk="0">
                  <a:moveTo>
                    <a:pt x="1" y="0"/>
                  </a:moveTo>
                  <a:lnTo>
                    <a:pt x="1" y="2063"/>
                  </a:lnTo>
                  <a:lnTo>
                    <a:pt x="3072" y="6251"/>
                  </a:lnTo>
                  <a:lnTo>
                    <a:pt x="3072" y="13633"/>
                  </a:lnTo>
                  <a:lnTo>
                    <a:pt x="3165" y="13633"/>
                  </a:lnTo>
                  <a:lnTo>
                    <a:pt x="3165" y="6220"/>
                  </a:lnTo>
                  <a:lnTo>
                    <a:pt x="109" y="2017"/>
                  </a:lnTo>
                  <a:lnTo>
                    <a:pt x="1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7" name="Google Shape;1037;p36"/>
            <p:cNvSpPr/>
            <p:nvPr/>
          </p:nvSpPr>
          <p:spPr>
            <a:xfrm rot="-5400000">
              <a:off x="7200560" y="1327460"/>
              <a:ext cx="115171" cy="112521"/>
            </a:xfrm>
            <a:custGeom>
              <a:avLst/>
              <a:gdLst/>
              <a:ahLst/>
              <a:cxnLst/>
              <a:rect l="l" t="t" r="r" b="b"/>
              <a:pathLst>
                <a:path w="652" h="637" extrusionOk="0">
                  <a:moveTo>
                    <a:pt x="326" y="63"/>
                  </a:moveTo>
                  <a:cubicBezTo>
                    <a:pt x="466" y="63"/>
                    <a:pt x="559" y="187"/>
                    <a:pt x="559" y="311"/>
                  </a:cubicBezTo>
                  <a:cubicBezTo>
                    <a:pt x="559" y="435"/>
                    <a:pt x="435" y="543"/>
                    <a:pt x="326" y="543"/>
                  </a:cubicBezTo>
                  <a:cubicBezTo>
                    <a:pt x="187" y="543"/>
                    <a:pt x="94" y="419"/>
                    <a:pt x="94" y="311"/>
                  </a:cubicBezTo>
                  <a:cubicBezTo>
                    <a:pt x="94" y="171"/>
                    <a:pt x="202" y="63"/>
                    <a:pt x="326" y="63"/>
                  </a:cubicBezTo>
                  <a:close/>
                  <a:moveTo>
                    <a:pt x="311" y="0"/>
                  </a:moveTo>
                  <a:cubicBezTo>
                    <a:pt x="125" y="0"/>
                    <a:pt x="0" y="156"/>
                    <a:pt x="0" y="326"/>
                  </a:cubicBezTo>
                  <a:cubicBezTo>
                    <a:pt x="0" y="497"/>
                    <a:pt x="156" y="636"/>
                    <a:pt x="326" y="636"/>
                  </a:cubicBezTo>
                  <a:cubicBezTo>
                    <a:pt x="497" y="636"/>
                    <a:pt x="652" y="481"/>
                    <a:pt x="636" y="311"/>
                  </a:cubicBezTo>
                  <a:cubicBezTo>
                    <a:pt x="636" y="125"/>
                    <a:pt x="481" y="0"/>
                    <a:pt x="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23" name="Graphic 222">
            <a:extLst>
              <a:ext uri="{FF2B5EF4-FFF2-40B4-BE49-F238E27FC236}">
                <a16:creationId xmlns:a16="http://schemas.microsoft.com/office/drawing/2014/main" id="{B0DF626F-9015-42FC-AAFD-760E66DAE9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84527" y="148868"/>
            <a:ext cx="2170941" cy="4820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40"/>
          <p:cNvSpPr txBox="1">
            <a:spLocks noGrp="1"/>
          </p:cNvSpPr>
          <p:nvPr>
            <p:ph type="title"/>
          </p:nvPr>
        </p:nvSpPr>
        <p:spPr>
          <a:xfrm>
            <a:off x="2290025" y="3249386"/>
            <a:ext cx="4563900" cy="451414"/>
          </a:xfrm>
          <a:prstGeom prst="rect">
            <a:avLst/>
          </a:prstGeom>
          <a:solidFill>
            <a:srgbClr val="EF642D"/>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2E2D73"/>
                </a:solidFill>
              </a:rPr>
              <a:t>MISSION</a:t>
            </a:r>
            <a:endParaRPr sz="2800" dirty="0">
              <a:solidFill>
                <a:srgbClr val="2E2D73"/>
              </a:solidFill>
            </a:endParaRPr>
          </a:p>
        </p:txBody>
      </p:sp>
      <p:sp>
        <p:nvSpPr>
          <p:cNvPr id="1494" name="Google Shape;1494;p40"/>
          <p:cNvSpPr txBox="1">
            <a:spLocks noGrp="1"/>
          </p:cNvSpPr>
          <p:nvPr>
            <p:ph type="subTitle" idx="1"/>
          </p:nvPr>
        </p:nvSpPr>
        <p:spPr>
          <a:xfrm>
            <a:off x="745900" y="1199220"/>
            <a:ext cx="7652100" cy="167386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solidFill>
                  <a:srgbClr val="2E2D73"/>
                </a:solidFill>
              </a:rPr>
              <a:t>“</a:t>
            </a:r>
            <a:r>
              <a:rPr lang="en-US" sz="2400" dirty="0">
                <a:solidFill>
                  <a:srgbClr val="2E2D73"/>
                </a:solidFill>
              </a:rPr>
              <a:t>Contributing to the continuous development in creating and upholding Digital Bangladesh through Innovation, Dedication and Care and to become one of the fortune listed digital innovation company.</a:t>
            </a:r>
            <a:r>
              <a:rPr lang="en" sz="2400" dirty="0">
                <a:solidFill>
                  <a:srgbClr val="2E2D73"/>
                </a:solidFill>
              </a:rPr>
              <a:t>”</a:t>
            </a:r>
            <a:endParaRPr sz="2400" dirty="0">
              <a:solidFill>
                <a:srgbClr val="2E2D73"/>
              </a:solidFill>
            </a:endParaRPr>
          </a:p>
        </p:txBody>
      </p:sp>
      <p:grpSp>
        <p:nvGrpSpPr>
          <p:cNvPr id="1495" name="Google Shape;1495;p40"/>
          <p:cNvGrpSpPr/>
          <p:nvPr/>
        </p:nvGrpSpPr>
        <p:grpSpPr>
          <a:xfrm>
            <a:off x="4421623" y="3873667"/>
            <a:ext cx="300770" cy="54726"/>
            <a:chOff x="4770650" y="685575"/>
            <a:chExt cx="158250" cy="28800"/>
          </a:xfrm>
          <a:solidFill>
            <a:srgbClr val="EF642D"/>
          </a:solidFill>
        </p:grpSpPr>
        <p:sp>
          <p:nvSpPr>
            <p:cNvPr id="1496" name="Google Shape;1496;p40"/>
            <p:cNvSpPr/>
            <p:nvPr/>
          </p:nvSpPr>
          <p:spPr>
            <a:xfrm>
              <a:off x="4770650" y="685575"/>
              <a:ext cx="28800" cy="288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7" name="Google Shape;1497;p40"/>
            <p:cNvSpPr/>
            <p:nvPr/>
          </p:nvSpPr>
          <p:spPr>
            <a:xfrm>
              <a:off x="4835375" y="685575"/>
              <a:ext cx="28800" cy="288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8" name="Google Shape;1498;p40"/>
            <p:cNvSpPr/>
            <p:nvPr/>
          </p:nvSpPr>
          <p:spPr>
            <a:xfrm>
              <a:off x="4900100" y="685575"/>
              <a:ext cx="28800" cy="288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10" name="Google Shape;1510;p40"/>
          <p:cNvGrpSpPr/>
          <p:nvPr/>
        </p:nvGrpSpPr>
        <p:grpSpPr>
          <a:xfrm flipH="1">
            <a:off x="-2085672" y="36587"/>
            <a:ext cx="4563990" cy="1409125"/>
            <a:chOff x="5092229" y="-180802"/>
            <a:chExt cx="5253816" cy="1622108"/>
          </a:xfrm>
        </p:grpSpPr>
        <p:sp>
          <p:nvSpPr>
            <p:cNvPr id="1511" name="Google Shape;1511;p40"/>
            <p:cNvSpPr/>
            <p:nvPr/>
          </p:nvSpPr>
          <p:spPr>
            <a:xfrm rot="-5400000">
              <a:off x="7730875" y="-786985"/>
              <a:ext cx="556247" cy="3516670"/>
            </a:xfrm>
            <a:custGeom>
              <a:avLst/>
              <a:gdLst/>
              <a:ahLst/>
              <a:cxnLst/>
              <a:rect l="l" t="t" r="r" b="b"/>
              <a:pathLst>
                <a:path w="3149" h="15790" extrusionOk="0">
                  <a:moveTo>
                    <a:pt x="0" y="0"/>
                  </a:moveTo>
                  <a:lnTo>
                    <a:pt x="0" y="3707"/>
                  </a:lnTo>
                  <a:lnTo>
                    <a:pt x="3056" y="7895"/>
                  </a:lnTo>
                  <a:lnTo>
                    <a:pt x="3056" y="15789"/>
                  </a:lnTo>
                  <a:lnTo>
                    <a:pt x="3149" y="15789"/>
                  </a:lnTo>
                  <a:lnTo>
                    <a:pt x="3149" y="7848"/>
                  </a:lnTo>
                  <a:lnTo>
                    <a:pt x="78" y="3676"/>
                  </a:lnTo>
                  <a:lnTo>
                    <a:pt x="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2" name="Google Shape;1512;p40"/>
            <p:cNvSpPr/>
            <p:nvPr/>
          </p:nvSpPr>
          <p:spPr>
            <a:xfrm rot="-5400000">
              <a:off x="6133918" y="1187736"/>
              <a:ext cx="115171" cy="112521"/>
            </a:xfrm>
            <a:custGeom>
              <a:avLst/>
              <a:gdLst/>
              <a:ahLst/>
              <a:cxnLst/>
              <a:rect l="l" t="t" r="r" b="b"/>
              <a:pathLst>
                <a:path w="652" h="637" extrusionOk="0">
                  <a:moveTo>
                    <a:pt x="352" y="92"/>
                  </a:moveTo>
                  <a:cubicBezTo>
                    <a:pt x="477" y="92"/>
                    <a:pt x="559" y="196"/>
                    <a:pt x="559" y="326"/>
                  </a:cubicBezTo>
                  <a:cubicBezTo>
                    <a:pt x="559" y="466"/>
                    <a:pt x="450" y="559"/>
                    <a:pt x="326" y="559"/>
                  </a:cubicBezTo>
                  <a:cubicBezTo>
                    <a:pt x="187" y="559"/>
                    <a:pt x="94" y="450"/>
                    <a:pt x="94" y="326"/>
                  </a:cubicBezTo>
                  <a:cubicBezTo>
                    <a:pt x="94" y="187"/>
                    <a:pt x="218" y="94"/>
                    <a:pt x="326" y="94"/>
                  </a:cubicBezTo>
                  <a:cubicBezTo>
                    <a:pt x="335" y="93"/>
                    <a:pt x="344" y="92"/>
                    <a:pt x="352" y="92"/>
                  </a:cubicBezTo>
                  <a:close/>
                  <a:moveTo>
                    <a:pt x="311" y="1"/>
                  </a:moveTo>
                  <a:cubicBezTo>
                    <a:pt x="140" y="1"/>
                    <a:pt x="0" y="156"/>
                    <a:pt x="0" y="326"/>
                  </a:cubicBezTo>
                  <a:cubicBezTo>
                    <a:pt x="0" y="497"/>
                    <a:pt x="156" y="637"/>
                    <a:pt x="326" y="637"/>
                  </a:cubicBezTo>
                  <a:cubicBezTo>
                    <a:pt x="497" y="637"/>
                    <a:pt x="652" y="481"/>
                    <a:pt x="636" y="311"/>
                  </a:cubicBezTo>
                  <a:cubicBezTo>
                    <a:pt x="636" y="140"/>
                    <a:pt x="481"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3" name="Google Shape;1513;p40"/>
            <p:cNvSpPr/>
            <p:nvPr/>
          </p:nvSpPr>
          <p:spPr>
            <a:xfrm rot="-5400000">
              <a:off x="8548261" y="-405760"/>
              <a:ext cx="559074" cy="3036496"/>
            </a:xfrm>
            <a:custGeom>
              <a:avLst/>
              <a:gdLst/>
              <a:ahLst/>
              <a:cxnLst/>
              <a:rect l="l" t="t" r="r" b="b"/>
              <a:pathLst>
                <a:path w="3165" h="13634" extrusionOk="0">
                  <a:moveTo>
                    <a:pt x="1" y="0"/>
                  </a:moveTo>
                  <a:lnTo>
                    <a:pt x="1" y="2063"/>
                  </a:lnTo>
                  <a:lnTo>
                    <a:pt x="3072" y="6251"/>
                  </a:lnTo>
                  <a:lnTo>
                    <a:pt x="3072" y="13633"/>
                  </a:lnTo>
                  <a:lnTo>
                    <a:pt x="3165" y="13633"/>
                  </a:lnTo>
                  <a:lnTo>
                    <a:pt x="3165" y="6220"/>
                  </a:lnTo>
                  <a:lnTo>
                    <a:pt x="109" y="2017"/>
                  </a:lnTo>
                  <a:lnTo>
                    <a:pt x="1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4" name="Google Shape;1514;p40"/>
            <p:cNvSpPr/>
            <p:nvPr/>
          </p:nvSpPr>
          <p:spPr>
            <a:xfrm rot="-5400000">
              <a:off x="7200560" y="1327460"/>
              <a:ext cx="115171" cy="112521"/>
            </a:xfrm>
            <a:custGeom>
              <a:avLst/>
              <a:gdLst/>
              <a:ahLst/>
              <a:cxnLst/>
              <a:rect l="l" t="t" r="r" b="b"/>
              <a:pathLst>
                <a:path w="652" h="637" extrusionOk="0">
                  <a:moveTo>
                    <a:pt x="326" y="63"/>
                  </a:moveTo>
                  <a:cubicBezTo>
                    <a:pt x="466" y="63"/>
                    <a:pt x="559" y="187"/>
                    <a:pt x="559" y="311"/>
                  </a:cubicBezTo>
                  <a:cubicBezTo>
                    <a:pt x="559" y="435"/>
                    <a:pt x="435" y="543"/>
                    <a:pt x="326" y="543"/>
                  </a:cubicBezTo>
                  <a:cubicBezTo>
                    <a:pt x="187" y="543"/>
                    <a:pt x="94" y="419"/>
                    <a:pt x="94" y="311"/>
                  </a:cubicBezTo>
                  <a:cubicBezTo>
                    <a:pt x="94" y="171"/>
                    <a:pt x="202" y="63"/>
                    <a:pt x="326" y="63"/>
                  </a:cubicBezTo>
                  <a:close/>
                  <a:moveTo>
                    <a:pt x="311" y="0"/>
                  </a:moveTo>
                  <a:cubicBezTo>
                    <a:pt x="125" y="0"/>
                    <a:pt x="0" y="156"/>
                    <a:pt x="0" y="326"/>
                  </a:cubicBezTo>
                  <a:cubicBezTo>
                    <a:pt x="0" y="497"/>
                    <a:pt x="156" y="636"/>
                    <a:pt x="326" y="636"/>
                  </a:cubicBezTo>
                  <a:cubicBezTo>
                    <a:pt x="497" y="636"/>
                    <a:pt x="652" y="481"/>
                    <a:pt x="636" y="311"/>
                  </a:cubicBezTo>
                  <a:cubicBezTo>
                    <a:pt x="636" y="125"/>
                    <a:pt x="481" y="0"/>
                    <a:pt x="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5" name="Google Shape;1515;p40"/>
            <p:cNvSpPr/>
            <p:nvPr/>
          </p:nvSpPr>
          <p:spPr>
            <a:xfrm rot="-5400000">
              <a:off x="8196195" y="-836943"/>
              <a:ext cx="16604" cy="2808436"/>
            </a:xfrm>
            <a:custGeom>
              <a:avLst/>
              <a:gdLst/>
              <a:ahLst/>
              <a:cxnLst/>
              <a:rect l="l" t="t" r="r" b="b"/>
              <a:pathLst>
                <a:path w="94" h="12610" extrusionOk="0">
                  <a:moveTo>
                    <a:pt x="1" y="0"/>
                  </a:moveTo>
                  <a:lnTo>
                    <a:pt x="1" y="12610"/>
                  </a:lnTo>
                  <a:lnTo>
                    <a:pt x="94" y="12610"/>
                  </a:lnTo>
                  <a:lnTo>
                    <a:pt x="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6" name="Google Shape;1516;p40"/>
            <p:cNvSpPr/>
            <p:nvPr/>
          </p:nvSpPr>
          <p:spPr>
            <a:xfrm rot="-5400000">
              <a:off x="6699616" y="509694"/>
              <a:ext cx="109695" cy="10969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7" name="Google Shape;1517;p40"/>
            <p:cNvSpPr/>
            <p:nvPr/>
          </p:nvSpPr>
          <p:spPr>
            <a:xfrm rot="-5400000">
              <a:off x="7072794" y="-1818683"/>
              <a:ext cx="389143" cy="4141831"/>
            </a:xfrm>
            <a:custGeom>
              <a:avLst/>
              <a:gdLst/>
              <a:ahLst/>
              <a:cxnLst/>
              <a:rect l="l" t="t" r="r" b="b"/>
              <a:pathLst>
                <a:path w="2203" h="18597" extrusionOk="0">
                  <a:moveTo>
                    <a:pt x="2094" y="0"/>
                  </a:moveTo>
                  <a:lnTo>
                    <a:pt x="2094" y="8096"/>
                  </a:lnTo>
                  <a:lnTo>
                    <a:pt x="0" y="12005"/>
                  </a:lnTo>
                  <a:lnTo>
                    <a:pt x="0" y="18596"/>
                  </a:lnTo>
                  <a:lnTo>
                    <a:pt x="109" y="18596"/>
                  </a:lnTo>
                  <a:lnTo>
                    <a:pt x="109" y="12051"/>
                  </a:lnTo>
                  <a:lnTo>
                    <a:pt x="2203" y="8112"/>
                  </a:lnTo>
                  <a:lnTo>
                    <a:pt x="22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8" name="Google Shape;1518;p40"/>
            <p:cNvSpPr/>
            <p:nvPr/>
          </p:nvSpPr>
          <p:spPr>
            <a:xfrm rot="-5400000">
              <a:off x="5092318" y="10944"/>
              <a:ext cx="115171" cy="115348"/>
            </a:xfrm>
            <a:custGeom>
              <a:avLst/>
              <a:gdLst/>
              <a:ahLst/>
              <a:cxnLst/>
              <a:rect l="l" t="t" r="r" b="b"/>
              <a:pathLst>
                <a:path w="652" h="653" extrusionOk="0">
                  <a:moveTo>
                    <a:pt x="326" y="109"/>
                  </a:moveTo>
                  <a:cubicBezTo>
                    <a:pt x="465" y="109"/>
                    <a:pt x="558" y="202"/>
                    <a:pt x="558" y="342"/>
                  </a:cubicBezTo>
                  <a:cubicBezTo>
                    <a:pt x="558" y="482"/>
                    <a:pt x="465" y="575"/>
                    <a:pt x="326" y="575"/>
                  </a:cubicBezTo>
                  <a:cubicBezTo>
                    <a:pt x="186" y="575"/>
                    <a:pt x="93" y="466"/>
                    <a:pt x="93" y="342"/>
                  </a:cubicBezTo>
                  <a:cubicBezTo>
                    <a:pt x="93" y="202"/>
                    <a:pt x="202" y="109"/>
                    <a:pt x="326" y="109"/>
                  </a:cubicBezTo>
                  <a:close/>
                  <a:moveTo>
                    <a:pt x="326" y="1"/>
                  </a:moveTo>
                  <a:cubicBezTo>
                    <a:pt x="124" y="1"/>
                    <a:pt x="0" y="156"/>
                    <a:pt x="0" y="327"/>
                  </a:cubicBezTo>
                  <a:cubicBezTo>
                    <a:pt x="0" y="513"/>
                    <a:pt x="155" y="652"/>
                    <a:pt x="326" y="652"/>
                  </a:cubicBezTo>
                  <a:cubicBezTo>
                    <a:pt x="496" y="652"/>
                    <a:pt x="651" y="513"/>
                    <a:pt x="651" y="327"/>
                  </a:cubicBezTo>
                  <a:cubicBezTo>
                    <a:pt x="651" y="125"/>
                    <a:pt x="496"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9" name="Google Shape;1519;p40"/>
            <p:cNvSpPr/>
            <p:nvPr/>
          </p:nvSpPr>
          <p:spPr>
            <a:xfrm rot="-5400000">
              <a:off x="7806618" y="-1596908"/>
              <a:ext cx="449555" cy="3375023"/>
            </a:xfrm>
            <a:custGeom>
              <a:avLst/>
              <a:gdLst/>
              <a:ahLst/>
              <a:cxnLst/>
              <a:rect l="l" t="t" r="r" b="b"/>
              <a:pathLst>
                <a:path w="2545" h="15154" extrusionOk="0">
                  <a:moveTo>
                    <a:pt x="2467" y="1"/>
                  </a:moveTo>
                  <a:lnTo>
                    <a:pt x="2467" y="4638"/>
                  </a:lnTo>
                  <a:lnTo>
                    <a:pt x="1" y="8950"/>
                  </a:lnTo>
                  <a:lnTo>
                    <a:pt x="1" y="8981"/>
                  </a:lnTo>
                  <a:lnTo>
                    <a:pt x="1" y="15154"/>
                  </a:lnTo>
                  <a:lnTo>
                    <a:pt x="94" y="15154"/>
                  </a:lnTo>
                  <a:lnTo>
                    <a:pt x="94" y="8996"/>
                  </a:lnTo>
                  <a:lnTo>
                    <a:pt x="2544" y="4669"/>
                  </a:lnTo>
                  <a:lnTo>
                    <a:pt x="2544" y="4654"/>
                  </a:lnTo>
                  <a:lnTo>
                    <a:pt x="25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0" name="Google Shape;1520;p40"/>
            <p:cNvSpPr/>
            <p:nvPr/>
          </p:nvSpPr>
          <p:spPr>
            <a:xfrm rot="-5400000">
              <a:off x="6236548" y="-180714"/>
              <a:ext cx="109872" cy="109695"/>
            </a:xfrm>
            <a:custGeom>
              <a:avLst/>
              <a:gdLst/>
              <a:ahLst/>
              <a:cxnLst/>
              <a:rect l="l" t="t" r="r" b="b"/>
              <a:pathLst>
                <a:path w="622" h="621" extrusionOk="0">
                  <a:moveTo>
                    <a:pt x="311" y="78"/>
                  </a:moveTo>
                  <a:cubicBezTo>
                    <a:pt x="435" y="78"/>
                    <a:pt x="544" y="187"/>
                    <a:pt x="544" y="311"/>
                  </a:cubicBezTo>
                  <a:cubicBezTo>
                    <a:pt x="544" y="450"/>
                    <a:pt x="435" y="543"/>
                    <a:pt x="311" y="543"/>
                  </a:cubicBezTo>
                  <a:cubicBezTo>
                    <a:pt x="171" y="543"/>
                    <a:pt x="78" y="450"/>
                    <a:pt x="78" y="311"/>
                  </a:cubicBezTo>
                  <a:cubicBezTo>
                    <a:pt x="78" y="187"/>
                    <a:pt x="202" y="78"/>
                    <a:pt x="311" y="78"/>
                  </a:cubicBezTo>
                  <a:close/>
                  <a:moveTo>
                    <a:pt x="311" y="0"/>
                  </a:moveTo>
                  <a:cubicBezTo>
                    <a:pt x="140" y="0"/>
                    <a:pt x="1" y="140"/>
                    <a:pt x="1" y="311"/>
                  </a:cubicBezTo>
                  <a:cubicBezTo>
                    <a:pt x="1" y="481"/>
                    <a:pt x="140" y="621"/>
                    <a:pt x="311" y="621"/>
                  </a:cubicBezTo>
                  <a:cubicBezTo>
                    <a:pt x="482" y="621"/>
                    <a:pt x="621" y="481"/>
                    <a:pt x="621" y="311"/>
                  </a:cubicBezTo>
                  <a:cubicBezTo>
                    <a:pt x="621" y="140"/>
                    <a:pt x="482" y="0"/>
                    <a:pt x="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0" name="Graphic 29">
            <a:extLst>
              <a:ext uri="{FF2B5EF4-FFF2-40B4-BE49-F238E27FC236}">
                <a16:creationId xmlns:a16="http://schemas.microsoft.com/office/drawing/2014/main" id="{BC0D8A31-2A93-4685-8D2B-341630A93A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5897" y="4547902"/>
            <a:ext cx="1926202" cy="427730"/>
          </a:xfrm>
          <a:prstGeom prst="rect">
            <a:avLst/>
          </a:prstGeom>
        </p:spPr>
      </p:pic>
    </p:spTree>
    <p:extLst>
      <p:ext uri="{BB962C8B-B14F-4D97-AF65-F5344CB8AC3E}">
        <p14:creationId xmlns:p14="http://schemas.microsoft.com/office/powerpoint/2010/main" val="3597704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40"/>
          <p:cNvSpPr txBox="1">
            <a:spLocks noGrp="1"/>
          </p:cNvSpPr>
          <p:nvPr>
            <p:ph type="title"/>
          </p:nvPr>
        </p:nvSpPr>
        <p:spPr>
          <a:xfrm>
            <a:off x="2290025" y="3437158"/>
            <a:ext cx="4563900" cy="451414"/>
          </a:xfrm>
          <a:prstGeom prst="rect">
            <a:avLst/>
          </a:prstGeom>
          <a:solidFill>
            <a:srgbClr val="EF642D"/>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2E2D73"/>
                </a:solidFill>
              </a:rPr>
              <a:t>VISION</a:t>
            </a:r>
            <a:endParaRPr sz="2800" dirty="0">
              <a:solidFill>
                <a:srgbClr val="2E2D73"/>
              </a:solidFill>
            </a:endParaRPr>
          </a:p>
        </p:txBody>
      </p:sp>
      <p:sp>
        <p:nvSpPr>
          <p:cNvPr id="1494" name="Google Shape;1494;p40"/>
          <p:cNvSpPr txBox="1">
            <a:spLocks noGrp="1"/>
          </p:cNvSpPr>
          <p:nvPr>
            <p:ph type="subTitle" idx="1"/>
          </p:nvPr>
        </p:nvSpPr>
        <p:spPr>
          <a:xfrm>
            <a:off x="745900" y="1680896"/>
            <a:ext cx="7652100" cy="167386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solidFill>
                  <a:srgbClr val="2E2D73"/>
                </a:solidFill>
              </a:rPr>
              <a:t>“</a:t>
            </a:r>
            <a:r>
              <a:rPr lang="en-US" sz="2000" dirty="0">
                <a:solidFill>
                  <a:srgbClr val="2E2D73"/>
                </a:solidFill>
              </a:rPr>
              <a:t>To combine Industry and Technology expertise in assisting clients in realizing sustainable competitive advantage through business innovations that are backed by a “future ready” IT estate. Also, to provide the requisite scale &amp; agility to deliver a wide range of high-quality solutions at the pace of business innovations</a:t>
            </a:r>
            <a:r>
              <a:rPr lang="en" sz="2000" dirty="0">
                <a:solidFill>
                  <a:srgbClr val="2E2D73"/>
                </a:solidFill>
              </a:rPr>
              <a:t>”</a:t>
            </a:r>
            <a:endParaRPr sz="2000" dirty="0">
              <a:solidFill>
                <a:srgbClr val="2E2D73"/>
              </a:solidFill>
            </a:endParaRPr>
          </a:p>
        </p:txBody>
      </p:sp>
      <p:grpSp>
        <p:nvGrpSpPr>
          <p:cNvPr id="1495" name="Google Shape;1495;p40"/>
          <p:cNvGrpSpPr/>
          <p:nvPr/>
        </p:nvGrpSpPr>
        <p:grpSpPr>
          <a:xfrm>
            <a:off x="4421623" y="4061439"/>
            <a:ext cx="300770" cy="54726"/>
            <a:chOff x="4770650" y="685575"/>
            <a:chExt cx="158250" cy="28800"/>
          </a:xfrm>
          <a:solidFill>
            <a:srgbClr val="EF642D"/>
          </a:solidFill>
        </p:grpSpPr>
        <p:sp>
          <p:nvSpPr>
            <p:cNvPr id="1496" name="Google Shape;1496;p40"/>
            <p:cNvSpPr/>
            <p:nvPr/>
          </p:nvSpPr>
          <p:spPr>
            <a:xfrm>
              <a:off x="4770650" y="685575"/>
              <a:ext cx="28800" cy="288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7" name="Google Shape;1497;p40"/>
            <p:cNvSpPr/>
            <p:nvPr/>
          </p:nvSpPr>
          <p:spPr>
            <a:xfrm>
              <a:off x="4835375" y="685575"/>
              <a:ext cx="28800" cy="288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8" name="Google Shape;1498;p40"/>
            <p:cNvSpPr/>
            <p:nvPr/>
          </p:nvSpPr>
          <p:spPr>
            <a:xfrm>
              <a:off x="4900100" y="685575"/>
              <a:ext cx="28800" cy="288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10" name="Google Shape;1510;p40"/>
          <p:cNvGrpSpPr/>
          <p:nvPr/>
        </p:nvGrpSpPr>
        <p:grpSpPr>
          <a:xfrm flipH="1">
            <a:off x="-2085672" y="36587"/>
            <a:ext cx="4563990" cy="1409125"/>
            <a:chOff x="5092229" y="-180802"/>
            <a:chExt cx="5253816" cy="1622108"/>
          </a:xfrm>
        </p:grpSpPr>
        <p:sp>
          <p:nvSpPr>
            <p:cNvPr id="1511" name="Google Shape;1511;p40"/>
            <p:cNvSpPr/>
            <p:nvPr/>
          </p:nvSpPr>
          <p:spPr>
            <a:xfrm rot="-5400000">
              <a:off x="7730875" y="-786985"/>
              <a:ext cx="556247" cy="3516670"/>
            </a:xfrm>
            <a:custGeom>
              <a:avLst/>
              <a:gdLst/>
              <a:ahLst/>
              <a:cxnLst/>
              <a:rect l="l" t="t" r="r" b="b"/>
              <a:pathLst>
                <a:path w="3149" h="15790" extrusionOk="0">
                  <a:moveTo>
                    <a:pt x="0" y="0"/>
                  </a:moveTo>
                  <a:lnTo>
                    <a:pt x="0" y="3707"/>
                  </a:lnTo>
                  <a:lnTo>
                    <a:pt x="3056" y="7895"/>
                  </a:lnTo>
                  <a:lnTo>
                    <a:pt x="3056" y="15789"/>
                  </a:lnTo>
                  <a:lnTo>
                    <a:pt x="3149" y="15789"/>
                  </a:lnTo>
                  <a:lnTo>
                    <a:pt x="3149" y="7848"/>
                  </a:lnTo>
                  <a:lnTo>
                    <a:pt x="78" y="3676"/>
                  </a:lnTo>
                  <a:lnTo>
                    <a:pt x="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2" name="Google Shape;1512;p40"/>
            <p:cNvSpPr/>
            <p:nvPr/>
          </p:nvSpPr>
          <p:spPr>
            <a:xfrm rot="-5400000">
              <a:off x="6133918" y="1187736"/>
              <a:ext cx="115171" cy="112521"/>
            </a:xfrm>
            <a:custGeom>
              <a:avLst/>
              <a:gdLst/>
              <a:ahLst/>
              <a:cxnLst/>
              <a:rect l="l" t="t" r="r" b="b"/>
              <a:pathLst>
                <a:path w="652" h="637" extrusionOk="0">
                  <a:moveTo>
                    <a:pt x="352" y="92"/>
                  </a:moveTo>
                  <a:cubicBezTo>
                    <a:pt x="477" y="92"/>
                    <a:pt x="559" y="196"/>
                    <a:pt x="559" y="326"/>
                  </a:cubicBezTo>
                  <a:cubicBezTo>
                    <a:pt x="559" y="466"/>
                    <a:pt x="450" y="559"/>
                    <a:pt x="326" y="559"/>
                  </a:cubicBezTo>
                  <a:cubicBezTo>
                    <a:pt x="187" y="559"/>
                    <a:pt x="94" y="450"/>
                    <a:pt x="94" y="326"/>
                  </a:cubicBezTo>
                  <a:cubicBezTo>
                    <a:pt x="94" y="187"/>
                    <a:pt x="218" y="94"/>
                    <a:pt x="326" y="94"/>
                  </a:cubicBezTo>
                  <a:cubicBezTo>
                    <a:pt x="335" y="93"/>
                    <a:pt x="344" y="92"/>
                    <a:pt x="352" y="92"/>
                  </a:cubicBezTo>
                  <a:close/>
                  <a:moveTo>
                    <a:pt x="311" y="1"/>
                  </a:moveTo>
                  <a:cubicBezTo>
                    <a:pt x="140" y="1"/>
                    <a:pt x="0" y="156"/>
                    <a:pt x="0" y="326"/>
                  </a:cubicBezTo>
                  <a:cubicBezTo>
                    <a:pt x="0" y="497"/>
                    <a:pt x="156" y="637"/>
                    <a:pt x="326" y="637"/>
                  </a:cubicBezTo>
                  <a:cubicBezTo>
                    <a:pt x="497" y="637"/>
                    <a:pt x="652" y="481"/>
                    <a:pt x="636" y="311"/>
                  </a:cubicBezTo>
                  <a:cubicBezTo>
                    <a:pt x="636" y="140"/>
                    <a:pt x="481"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3" name="Google Shape;1513;p40"/>
            <p:cNvSpPr/>
            <p:nvPr/>
          </p:nvSpPr>
          <p:spPr>
            <a:xfrm rot="-5400000">
              <a:off x="8548261" y="-405760"/>
              <a:ext cx="559074" cy="3036496"/>
            </a:xfrm>
            <a:custGeom>
              <a:avLst/>
              <a:gdLst/>
              <a:ahLst/>
              <a:cxnLst/>
              <a:rect l="l" t="t" r="r" b="b"/>
              <a:pathLst>
                <a:path w="3165" h="13634" extrusionOk="0">
                  <a:moveTo>
                    <a:pt x="1" y="0"/>
                  </a:moveTo>
                  <a:lnTo>
                    <a:pt x="1" y="2063"/>
                  </a:lnTo>
                  <a:lnTo>
                    <a:pt x="3072" y="6251"/>
                  </a:lnTo>
                  <a:lnTo>
                    <a:pt x="3072" y="13633"/>
                  </a:lnTo>
                  <a:lnTo>
                    <a:pt x="3165" y="13633"/>
                  </a:lnTo>
                  <a:lnTo>
                    <a:pt x="3165" y="6220"/>
                  </a:lnTo>
                  <a:lnTo>
                    <a:pt x="109" y="2017"/>
                  </a:lnTo>
                  <a:lnTo>
                    <a:pt x="1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4" name="Google Shape;1514;p40"/>
            <p:cNvSpPr/>
            <p:nvPr/>
          </p:nvSpPr>
          <p:spPr>
            <a:xfrm rot="-5400000">
              <a:off x="7200560" y="1327460"/>
              <a:ext cx="115171" cy="112521"/>
            </a:xfrm>
            <a:custGeom>
              <a:avLst/>
              <a:gdLst/>
              <a:ahLst/>
              <a:cxnLst/>
              <a:rect l="l" t="t" r="r" b="b"/>
              <a:pathLst>
                <a:path w="652" h="637" extrusionOk="0">
                  <a:moveTo>
                    <a:pt x="326" y="63"/>
                  </a:moveTo>
                  <a:cubicBezTo>
                    <a:pt x="466" y="63"/>
                    <a:pt x="559" y="187"/>
                    <a:pt x="559" y="311"/>
                  </a:cubicBezTo>
                  <a:cubicBezTo>
                    <a:pt x="559" y="435"/>
                    <a:pt x="435" y="543"/>
                    <a:pt x="326" y="543"/>
                  </a:cubicBezTo>
                  <a:cubicBezTo>
                    <a:pt x="187" y="543"/>
                    <a:pt x="94" y="419"/>
                    <a:pt x="94" y="311"/>
                  </a:cubicBezTo>
                  <a:cubicBezTo>
                    <a:pt x="94" y="171"/>
                    <a:pt x="202" y="63"/>
                    <a:pt x="326" y="63"/>
                  </a:cubicBezTo>
                  <a:close/>
                  <a:moveTo>
                    <a:pt x="311" y="0"/>
                  </a:moveTo>
                  <a:cubicBezTo>
                    <a:pt x="125" y="0"/>
                    <a:pt x="0" y="156"/>
                    <a:pt x="0" y="326"/>
                  </a:cubicBezTo>
                  <a:cubicBezTo>
                    <a:pt x="0" y="497"/>
                    <a:pt x="156" y="636"/>
                    <a:pt x="326" y="636"/>
                  </a:cubicBezTo>
                  <a:cubicBezTo>
                    <a:pt x="497" y="636"/>
                    <a:pt x="652" y="481"/>
                    <a:pt x="636" y="311"/>
                  </a:cubicBezTo>
                  <a:cubicBezTo>
                    <a:pt x="636" y="125"/>
                    <a:pt x="481" y="0"/>
                    <a:pt x="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5" name="Google Shape;1515;p40"/>
            <p:cNvSpPr/>
            <p:nvPr/>
          </p:nvSpPr>
          <p:spPr>
            <a:xfrm rot="-5400000">
              <a:off x="8196195" y="-836943"/>
              <a:ext cx="16604" cy="2808436"/>
            </a:xfrm>
            <a:custGeom>
              <a:avLst/>
              <a:gdLst/>
              <a:ahLst/>
              <a:cxnLst/>
              <a:rect l="l" t="t" r="r" b="b"/>
              <a:pathLst>
                <a:path w="94" h="12610" extrusionOk="0">
                  <a:moveTo>
                    <a:pt x="1" y="0"/>
                  </a:moveTo>
                  <a:lnTo>
                    <a:pt x="1" y="12610"/>
                  </a:lnTo>
                  <a:lnTo>
                    <a:pt x="94" y="12610"/>
                  </a:lnTo>
                  <a:lnTo>
                    <a:pt x="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6" name="Google Shape;1516;p40"/>
            <p:cNvSpPr/>
            <p:nvPr/>
          </p:nvSpPr>
          <p:spPr>
            <a:xfrm rot="-5400000">
              <a:off x="6699616" y="509694"/>
              <a:ext cx="109695" cy="10969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7" name="Google Shape;1517;p40"/>
            <p:cNvSpPr/>
            <p:nvPr/>
          </p:nvSpPr>
          <p:spPr>
            <a:xfrm rot="-5400000">
              <a:off x="7072794" y="-1818683"/>
              <a:ext cx="389143" cy="4141831"/>
            </a:xfrm>
            <a:custGeom>
              <a:avLst/>
              <a:gdLst/>
              <a:ahLst/>
              <a:cxnLst/>
              <a:rect l="l" t="t" r="r" b="b"/>
              <a:pathLst>
                <a:path w="2203" h="18597" extrusionOk="0">
                  <a:moveTo>
                    <a:pt x="2094" y="0"/>
                  </a:moveTo>
                  <a:lnTo>
                    <a:pt x="2094" y="8096"/>
                  </a:lnTo>
                  <a:lnTo>
                    <a:pt x="0" y="12005"/>
                  </a:lnTo>
                  <a:lnTo>
                    <a:pt x="0" y="18596"/>
                  </a:lnTo>
                  <a:lnTo>
                    <a:pt x="109" y="18596"/>
                  </a:lnTo>
                  <a:lnTo>
                    <a:pt x="109" y="12051"/>
                  </a:lnTo>
                  <a:lnTo>
                    <a:pt x="2203" y="8112"/>
                  </a:lnTo>
                  <a:lnTo>
                    <a:pt x="22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8" name="Google Shape;1518;p40"/>
            <p:cNvSpPr/>
            <p:nvPr/>
          </p:nvSpPr>
          <p:spPr>
            <a:xfrm rot="-5400000">
              <a:off x="5092318" y="10944"/>
              <a:ext cx="115171" cy="115348"/>
            </a:xfrm>
            <a:custGeom>
              <a:avLst/>
              <a:gdLst/>
              <a:ahLst/>
              <a:cxnLst/>
              <a:rect l="l" t="t" r="r" b="b"/>
              <a:pathLst>
                <a:path w="652" h="653" extrusionOk="0">
                  <a:moveTo>
                    <a:pt x="326" y="109"/>
                  </a:moveTo>
                  <a:cubicBezTo>
                    <a:pt x="465" y="109"/>
                    <a:pt x="558" y="202"/>
                    <a:pt x="558" y="342"/>
                  </a:cubicBezTo>
                  <a:cubicBezTo>
                    <a:pt x="558" y="482"/>
                    <a:pt x="465" y="575"/>
                    <a:pt x="326" y="575"/>
                  </a:cubicBezTo>
                  <a:cubicBezTo>
                    <a:pt x="186" y="575"/>
                    <a:pt x="93" y="466"/>
                    <a:pt x="93" y="342"/>
                  </a:cubicBezTo>
                  <a:cubicBezTo>
                    <a:pt x="93" y="202"/>
                    <a:pt x="202" y="109"/>
                    <a:pt x="326" y="109"/>
                  </a:cubicBezTo>
                  <a:close/>
                  <a:moveTo>
                    <a:pt x="326" y="1"/>
                  </a:moveTo>
                  <a:cubicBezTo>
                    <a:pt x="124" y="1"/>
                    <a:pt x="0" y="156"/>
                    <a:pt x="0" y="327"/>
                  </a:cubicBezTo>
                  <a:cubicBezTo>
                    <a:pt x="0" y="513"/>
                    <a:pt x="155" y="652"/>
                    <a:pt x="326" y="652"/>
                  </a:cubicBezTo>
                  <a:cubicBezTo>
                    <a:pt x="496" y="652"/>
                    <a:pt x="651" y="513"/>
                    <a:pt x="651" y="327"/>
                  </a:cubicBezTo>
                  <a:cubicBezTo>
                    <a:pt x="651" y="125"/>
                    <a:pt x="496"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9" name="Google Shape;1519;p40"/>
            <p:cNvSpPr/>
            <p:nvPr/>
          </p:nvSpPr>
          <p:spPr>
            <a:xfrm rot="-5400000">
              <a:off x="7806618" y="-1596908"/>
              <a:ext cx="449555" cy="3375023"/>
            </a:xfrm>
            <a:custGeom>
              <a:avLst/>
              <a:gdLst/>
              <a:ahLst/>
              <a:cxnLst/>
              <a:rect l="l" t="t" r="r" b="b"/>
              <a:pathLst>
                <a:path w="2545" h="15154" extrusionOk="0">
                  <a:moveTo>
                    <a:pt x="2467" y="1"/>
                  </a:moveTo>
                  <a:lnTo>
                    <a:pt x="2467" y="4638"/>
                  </a:lnTo>
                  <a:lnTo>
                    <a:pt x="1" y="8950"/>
                  </a:lnTo>
                  <a:lnTo>
                    <a:pt x="1" y="8981"/>
                  </a:lnTo>
                  <a:lnTo>
                    <a:pt x="1" y="15154"/>
                  </a:lnTo>
                  <a:lnTo>
                    <a:pt x="94" y="15154"/>
                  </a:lnTo>
                  <a:lnTo>
                    <a:pt x="94" y="8996"/>
                  </a:lnTo>
                  <a:lnTo>
                    <a:pt x="2544" y="4669"/>
                  </a:lnTo>
                  <a:lnTo>
                    <a:pt x="2544" y="4654"/>
                  </a:lnTo>
                  <a:lnTo>
                    <a:pt x="25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0" name="Google Shape;1520;p40"/>
            <p:cNvSpPr/>
            <p:nvPr/>
          </p:nvSpPr>
          <p:spPr>
            <a:xfrm rot="-5400000">
              <a:off x="6236548" y="-180714"/>
              <a:ext cx="109872" cy="109695"/>
            </a:xfrm>
            <a:custGeom>
              <a:avLst/>
              <a:gdLst/>
              <a:ahLst/>
              <a:cxnLst/>
              <a:rect l="l" t="t" r="r" b="b"/>
              <a:pathLst>
                <a:path w="622" h="621" extrusionOk="0">
                  <a:moveTo>
                    <a:pt x="311" y="78"/>
                  </a:moveTo>
                  <a:cubicBezTo>
                    <a:pt x="435" y="78"/>
                    <a:pt x="544" y="187"/>
                    <a:pt x="544" y="311"/>
                  </a:cubicBezTo>
                  <a:cubicBezTo>
                    <a:pt x="544" y="450"/>
                    <a:pt x="435" y="543"/>
                    <a:pt x="311" y="543"/>
                  </a:cubicBezTo>
                  <a:cubicBezTo>
                    <a:pt x="171" y="543"/>
                    <a:pt x="78" y="450"/>
                    <a:pt x="78" y="311"/>
                  </a:cubicBezTo>
                  <a:cubicBezTo>
                    <a:pt x="78" y="187"/>
                    <a:pt x="202" y="78"/>
                    <a:pt x="311" y="78"/>
                  </a:cubicBezTo>
                  <a:close/>
                  <a:moveTo>
                    <a:pt x="311" y="0"/>
                  </a:moveTo>
                  <a:cubicBezTo>
                    <a:pt x="140" y="0"/>
                    <a:pt x="1" y="140"/>
                    <a:pt x="1" y="311"/>
                  </a:cubicBezTo>
                  <a:cubicBezTo>
                    <a:pt x="1" y="481"/>
                    <a:pt x="140" y="621"/>
                    <a:pt x="311" y="621"/>
                  </a:cubicBezTo>
                  <a:cubicBezTo>
                    <a:pt x="482" y="621"/>
                    <a:pt x="621" y="481"/>
                    <a:pt x="621" y="311"/>
                  </a:cubicBezTo>
                  <a:cubicBezTo>
                    <a:pt x="621" y="140"/>
                    <a:pt x="482" y="0"/>
                    <a:pt x="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0" name="Graphic 29">
            <a:extLst>
              <a:ext uri="{FF2B5EF4-FFF2-40B4-BE49-F238E27FC236}">
                <a16:creationId xmlns:a16="http://schemas.microsoft.com/office/drawing/2014/main" id="{BC0D8A31-2A93-4685-8D2B-341630A93A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5897" y="4547902"/>
            <a:ext cx="1926202" cy="427730"/>
          </a:xfrm>
          <a:prstGeom prst="rect">
            <a:avLst/>
          </a:prstGeom>
        </p:spPr>
      </p:pic>
    </p:spTree>
    <p:extLst>
      <p:ext uri="{BB962C8B-B14F-4D97-AF65-F5344CB8AC3E}">
        <p14:creationId xmlns:p14="http://schemas.microsoft.com/office/powerpoint/2010/main" val="2883581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2" name="Google Shape;762;p35"/>
          <p:cNvSpPr txBox="1">
            <a:spLocks noGrp="1"/>
          </p:cNvSpPr>
          <p:nvPr>
            <p:ph type="subTitle" idx="1"/>
          </p:nvPr>
        </p:nvSpPr>
        <p:spPr>
          <a:xfrm>
            <a:off x="1304529" y="1644539"/>
            <a:ext cx="2715000" cy="1158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Emphasizing the importance of staying curious, constantly seeking new solutions, and being open to evolving technologies</a:t>
            </a:r>
          </a:p>
        </p:txBody>
      </p:sp>
      <p:sp>
        <p:nvSpPr>
          <p:cNvPr id="764" name="Google Shape;764;p35"/>
          <p:cNvSpPr txBox="1">
            <a:spLocks noGrp="1"/>
          </p:cNvSpPr>
          <p:nvPr>
            <p:ph type="subTitle" idx="3"/>
          </p:nvPr>
        </p:nvSpPr>
        <p:spPr>
          <a:xfrm>
            <a:off x="5166040" y="1652704"/>
            <a:ext cx="2715000" cy="8155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Highlighting the Power of teamwork and co-creation within our team and with our clients</a:t>
            </a:r>
            <a:endParaRPr dirty="0"/>
          </a:p>
        </p:txBody>
      </p:sp>
      <p:sp>
        <p:nvSpPr>
          <p:cNvPr id="766" name="Google Shape;766;p35"/>
          <p:cNvSpPr txBox="1">
            <a:spLocks noGrp="1"/>
          </p:cNvSpPr>
          <p:nvPr>
            <p:ph type="subTitle" idx="5"/>
          </p:nvPr>
        </p:nvSpPr>
        <p:spPr>
          <a:xfrm>
            <a:off x="1304529" y="3298307"/>
            <a:ext cx="2715000" cy="7624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Focusing on the importance of fulfilling promises with integrity and precision</a:t>
            </a:r>
            <a:endParaRPr dirty="0"/>
          </a:p>
        </p:txBody>
      </p:sp>
      <p:sp>
        <p:nvSpPr>
          <p:cNvPr id="768" name="Google Shape;768;p35"/>
          <p:cNvSpPr txBox="1">
            <a:spLocks noGrp="1"/>
          </p:cNvSpPr>
          <p:nvPr>
            <p:ph type="subTitle" idx="7"/>
          </p:nvPr>
        </p:nvSpPr>
        <p:spPr>
          <a:xfrm>
            <a:off x="5166040" y="3314625"/>
            <a:ext cx="2715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Cultivating a workspace where diverse ideas, backgrounds, and perspectives are valued and where every individual feels respected and integral to the team's success.</a:t>
            </a:r>
            <a:endParaRPr dirty="0"/>
          </a:p>
        </p:txBody>
      </p:sp>
      <p:sp>
        <p:nvSpPr>
          <p:cNvPr id="769" name="Google Shape;769;p35"/>
          <p:cNvSpPr txBox="1">
            <a:spLocks noGrp="1"/>
          </p:cNvSpPr>
          <p:nvPr>
            <p:ph type="title" idx="8"/>
          </p:nvPr>
        </p:nvSpPr>
        <p:spPr>
          <a:xfrm>
            <a:off x="720000" y="534996"/>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E2D73"/>
                </a:solidFill>
              </a:rPr>
              <a:t>CORE VALUES</a:t>
            </a:r>
            <a:endParaRPr dirty="0">
              <a:solidFill>
                <a:srgbClr val="2E2D73"/>
              </a:solidFill>
            </a:endParaRPr>
          </a:p>
        </p:txBody>
      </p:sp>
      <p:sp>
        <p:nvSpPr>
          <p:cNvPr id="770" name="Google Shape;770;p35"/>
          <p:cNvSpPr txBox="1">
            <a:spLocks noGrp="1"/>
          </p:cNvSpPr>
          <p:nvPr>
            <p:ph type="subTitle" idx="9"/>
          </p:nvPr>
        </p:nvSpPr>
        <p:spPr>
          <a:xfrm>
            <a:off x="1304529" y="1235185"/>
            <a:ext cx="2715000" cy="484800"/>
          </a:xfrm>
          <a:prstGeom prst="rect">
            <a:avLst/>
          </a:prstGeom>
          <a:solidFill>
            <a:srgbClr val="EF642D"/>
          </a:solidFill>
        </p:spPr>
        <p:txBody>
          <a:bodyPr spcFirstLastPara="1" wrap="square" lIns="91425" tIns="91425" rIns="91425" bIns="91425" anchor="ctr" anchorCtr="0">
            <a:noAutofit/>
          </a:bodyPr>
          <a:lstStyle/>
          <a:p>
            <a:pPr marL="0" lvl="0" indent="0" algn="l" rtl="0">
              <a:spcBef>
                <a:spcPts val="0"/>
              </a:spcBef>
              <a:spcAft>
                <a:spcPts val="0"/>
              </a:spcAft>
              <a:buNone/>
            </a:pPr>
            <a:r>
              <a:rPr lang="en-US" sz="1500" dirty="0"/>
              <a:t>Innovate Continuously</a:t>
            </a:r>
            <a:endParaRPr sz="1500" dirty="0"/>
          </a:p>
        </p:txBody>
      </p:sp>
      <p:sp>
        <p:nvSpPr>
          <p:cNvPr id="771" name="Google Shape;771;p35"/>
          <p:cNvSpPr txBox="1">
            <a:spLocks noGrp="1"/>
          </p:cNvSpPr>
          <p:nvPr>
            <p:ph type="subTitle" idx="13"/>
          </p:nvPr>
        </p:nvSpPr>
        <p:spPr>
          <a:xfrm>
            <a:off x="5166040" y="1235181"/>
            <a:ext cx="2715000" cy="484800"/>
          </a:xfrm>
          <a:prstGeom prst="rect">
            <a:avLst/>
          </a:prstGeom>
          <a:solidFill>
            <a:srgbClr val="EF642D"/>
          </a:solidFill>
        </p:spPr>
        <p:txBody>
          <a:bodyPr spcFirstLastPara="1" wrap="square" lIns="91425" tIns="91425" rIns="91425" bIns="91425" anchor="ctr" anchorCtr="0">
            <a:noAutofit/>
          </a:bodyPr>
          <a:lstStyle/>
          <a:p>
            <a:pPr marL="0" lvl="0" indent="0" algn="l" rtl="0">
              <a:spcBef>
                <a:spcPts val="0"/>
              </a:spcBef>
              <a:spcAft>
                <a:spcPts val="0"/>
              </a:spcAft>
              <a:buNone/>
            </a:pPr>
            <a:r>
              <a:rPr lang="en-US" sz="1500" dirty="0"/>
              <a:t>Collaborative Synergy</a:t>
            </a:r>
            <a:endParaRPr sz="1500" dirty="0"/>
          </a:p>
        </p:txBody>
      </p:sp>
      <p:sp>
        <p:nvSpPr>
          <p:cNvPr id="772" name="Google Shape;772;p35"/>
          <p:cNvSpPr txBox="1">
            <a:spLocks noGrp="1"/>
          </p:cNvSpPr>
          <p:nvPr>
            <p:ph type="subTitle" idx="14"/>
          </p:nvPr>
        </p:nvSpPr>
        <p:spPr>
          <a:xfrm>
            <a:off x="1304529" y="2893047"/>
            <a:ext cx="2715000" cy="484800"/>
          </a:xfrm>
          <a:prstGeom prst="rect">
            <a:avLst/>
          </a:prstGeom>
          <a:solidFill>
            <a:srgbClr val="EF642D"/>
          </a:solidFill>
        </p:spPr>
        <p:txBody>
          <a:bodyPr spcFirstLastPara="1" wrap="square" lIns="91425" tIns="91425" rIns="91425" bIns="91425" anchor="ctr" anchorCtr="0">
            <a:noAutofit/>
          </a:bodyPr>
          <a:lstStyle/>
          <a:p>
            <a:pPr marL="0" lvl="0" indent="0" algn="l" rtl="0">
              <a:spcBef>
                <a:spcPts val="0"/>
              </a:spcBef>
              <a:spcAft>
                <a:spcPts val="0"/>
              </a:spcAft>
              <a:buNone/>
            </a:pPr>
            <a:r>
              <a:rPr lang="en-US" sz="1500" dirty="0"/>
              <a:t>Commitment to Excellence</a:t>
            </a:r>
            <a:endParaRPr sz="1500" dirty="0"/>
          </a:p>
        </p:txBody>
      </p:sp>
      <p:sp>
        <p:nvSpPr>
          <p:cNvPr id="773" name="Google Shape;773;p35"/>
          <p:cNvSpPr txBox="1">
            <a:spLocks noGrp="1"/>
          </p:cNvSpPr>
          <p:nvPr>
            <p:ph type="subTitle" idx="15"/>
          </p:nvPr>
        </p:nvSpPr>
        <p:spPr>
          <a:xfrm>
            <a:off x="5166040" y="2893037"/>
            <a:ext cx="2715000" cy="484800"/>
          </a:xfrm>
          <a:prstGeom prst="rect">
            <a:avLst/>
          </a:prstGeom>
          <a:solidFill>
            <a:srgbClr val="EF642D"/>
          </a:solidFill>
        </p:spPr>
        <p:txBody>
          <a:bodyPr spcFirstLastPara="1" wrap="square" lIns="91425" tIns="91425" rIns="91425" bIns="91425" anchor="ctr" anchorCtr="0">
            <a:noAutofit/>
          </a:bodyPr>
          <a:lstStyle/>
          <a:p>
            <a:pPr marL="0" lvl="0" indent="0" algn="l" rtl="0">
              <a:spcBef>
                <a:spcPts val="0"/>
              </a:spcBef>
              <a:spcAft>
                <a:spcPts val="0"/>
              </a:spcAft>
              <a:buNone/>
            </a:pPr>
            <a:r>
              <a:rPr lang="en-US" sz="1500" dirty="0"/>
              <a:t>Fostering Respect</a:t>
            </a:r>
            <a:endParaRPr sz="1500" dirty="0"/>
          </a:p>
        </p:txBody>
      </p:sp>
      <p:grpSp>
        <p:nvGrpSpPr>
          <p:cNvPr id="774" name="Google Shape;774;p35"/>
          <p:cNvGrpSpPr/>
          <p:nvPr/>
        </p:nvGrpSpPr>
        <p:grpSpPr>
          <a:xfrm rot="10800000" flipH="1">
            <a:off x="5909368" y="275305"/>
            <a:ext cx="4210803" cy="931613"/>
            <a:chOff x="6135243" y="509694"/>
            <a:chExt cx="4210803" cy="931613"/>
          </a:xfrm>
        </p:grpSpPr>
        <p:sp>
          <p:nvSpPr>
            <p:cNvPr id="775" name="Google Shape;775;p35"/>
            <p:cNvSpPr/>
            <p:nvPr/>
          </p:nvSpPr>
          <p:spPr>
            <a:xfrm rot="-5400000">
              <a:off x="7730875" y="-786985"/>
              <a:ext cx="556247" cy="3516670"/>
            </a:xfrm>
            <a:custGeom>
              <a:avLst/>
              <a:gdLst/>
              <a:ahLst/>
              <a:cxnLst/>
              <a:rect l="l" t="t" r="r" b="b"/>
              <a:pathLst>
                <a:path w="3149" h="15790" extrusionOk="0">
                  <a:moveTo>
                    <a:pt x="0" y="0"/>
                  </a:moveTo>
                  <a:lnTo>
                    <a:pt x="0" y="3707"/>
                  </a:lnTo>
                  <a:lnTo>
                    <a:pt x="3056" y="7895"/>
                  </a:lnTo>
                  <a:lnTo>
                    <a:pt x="3056" y="15789"/>
                  </a:lnTo>
                  <a:lnTo>
                    <a:pt x="3149" y="15789"/>
                  </a:lnTo>
                  <a:lnTo>
                    <a:pt x="3149" y="7848"/>
                  </a:lnTo>
                  <a:lnTo>
                    <a:pt x="78" y="3676"/>
                  </a:lnTo>
                  <a:lnTo>
                    <a:pt x="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6" name="Google Shape;776;p35"/>
            <p:cNvSpPr/>
            <p:nvPr/>
          </p:nvSpPr>
          <p:spPr>
            <a:xfrm rot="-5400000">
              <a:off x="6133918" y="1187736"/>
              <a:ext cx="115171" cy="112521"/>
            </a:xfrm>
            <a:custGeom>
              <a:avLst/>
              <a:gdLst/>
              <a:ahLst/>
              <a:cxnLst/>
              <a:rect l="l" t="t" r="r" b="b"/>
              <a:pathLst>
                <a:path w="652" h="637" extrusionOk="0">
                  <a:moveTo>
                    <a:pt x="352" y="92"/>
                  </a:moveTo>
                  <a:cubicBezTo>
                    <a:pt x="477" y="92"/>
                    <a:pt x="559" y="196"/>
                    <a:pt x="559" y="326"/>
                  </a:cubicBezTo>
                  <a:cubicBezTo>
                    <a:pt x="559" y="466"/>
                    <a:pt x="450" y="559"/>
                    <a:pt x="326" y="559"/>
                  </a:cubicBezTo>
                  <a:cubicBezTo>
                    <a:pt x="187" y="559"/>
                    <a:pt x="94" y="450"/>
                    <a:pt x="94" y="326"/>
                  </a:cubicBezTo>
                  <a:cubicBezTo>
                    <a:pt x="94" y="187"/>
                    <a:pt x="218" y="94"/>
                    <a:pt x="326" y="94"/>
                  </a:cubicBezTo>
                  <a:cubicBezTo>
                    <a:pt x="335" y="93"/>
                    <a:pt x="344" y="92"/>
                    <a:pt x="352" y="92"/>
                  </a:cubicBezTo>
                  <a:close/>
                  <a:moveTo>
                    <a:pt x="311" y="1"/>
                  </a:moveTo>
                  <a:cubicBezTo>
                    <a:pt x="140" y="1"/>
                    <a:pt x="0" y="156"/>
                    <a:pt x="0" y="326"/>
                  </a:cubicBezTo>
                  <a:cubicBezTo>
                    <a:pt x="0" y="497"/>
                    <a:pt x="156" y="637"/>
                    <a:pt x="326" y="637"/>
                  </a:cubicBezTo>
                  <a:cubicBezTo>
                    <a:pt x="497" y="637"/>
                    <a:pt x="652" y="481"/>
                    <a:pt x="636" y="311"/>
                  </a:cubicBezTo>
                  <a:cubicBezTo>
                    <a:pt x="636" y="140"/>
                    <a:pt x="481"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7" name="Google Shape;777;p35"/>
            <p:cNvSpPr/>
            <p:nvPr/>
          </p:nvSpPr>
          <p:spPr>
            <a:xfrm rot="-5400000">
              <a:off x="8548261" y="-405760"/>
              <a:ext cx="559074" cy="3036496"/>
            </a:xfrm>
            <a:custGeom>
              <a:avLst/>
              <a:gdLst/>
              <a:ahLst/>
              <a:cxnLst/>
              <a:rect l="l" t="t" r="r" b="b"/>
              <a:pathLst>
                <a:path w="3165" h="13634" extrusionOk="0">
                  <a:moveTo>
                    <a:pt x="1" y="0"/>
                  </a:moveTo>
                  <a:lnTo>
                    <a:pt x="1" y="2063"/>
                  </a:lnTo>
                  <a:lnTo>
                    <a:pt x="3072" y="6251"/>
                  </a:lnTo>
                  <a:lnTo>
                    <a:pt x="3072" y="13633"/>
                  </a:lnTo>
                  <a:lnTo>
                    <a:pt x="3165" y="13633"/>
                  </a:lnTo>
                  <a:lnTo>
                    <a:pt x="3165" y="6220"/>
                  </a:lnTo>
                  <a:lnTo>
                    <a:pt x="109" y="2017"/>
                  </a:lnTo>
                  <a:lnTo>
                    <a:pt x="1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8" name="Google Shape;778;p35"/>
            <p:cNvSpPr/>
            <p:nvPr/>
          </p:nvSpPr>
          <p:spPr>
            <a:xfrm rot="-5400000">
              <a:off x="7200560" y="1327460"/>
              <a:ext cx="115171" cy="112521"/>
            </a:xfrm>
            <a:custGeom>
              <a:avLst/>
              <a:gdLst/>
              <a:ahLst/>
              <a:cxnLst/>
              <a:rect l="l" t="t" r="r" b="b"/>
              <a:pathLst>
                <a:path w="652" h="637" extrusionOk="0">
                  <a:moveTo>
                    <a:pt x="326" y="63"/>
                  </a:moveTo>
                  <a:cubicBezTo>
                    <a:pt x="466" y="63"/>
                    <a:pt x="559" y="187"/>
                    <a:pt x="559" y="311"/>
                  </a:cubicBezTo>
                  <a:cubicBezTo>
                    <a:pt x="559" y="435"/>
                    <a:pt x="435" y="543"/>
                    <a:pt x="326" y="543"/>
                  </a:cubicBezTo>
                  <a:cubicBezTo>
                    <a:pt x="187" y="543"/>
                    <a:pt x="94" y="419"/>
                    <a:pt x="94" y="311"/>
                  </a:cubicBezTo>
                  <a:cubicBezTo>
                    <a:pt x="94" y="171"/>
                    <a:pt x="202" y="63"/>
                    <a:pt x="326" y="63"/>
                  </a:cubicBezTo>
                  <a:close/>
                  <a:moveTo>
                    <a:pt x="311" y="0"/>
                  </a:moveTo>
                  <a:cubicBezTo>
                    <a:pt x="125" y="0"/>
                    <a:pt x="0" y="156"/>
                    <a:pt x="0" y="326"/>
                  </a:cubicBezTo>
                  <a:cubicBezTo>
                    <a:pt x="0" y="497"/>
                    <a:pt x="156" y="636"/>
                    <a:pt x="326" y="636"/>
                  </a:cubicBezTo>
                  <a:cubicBezTo>
                    <a:pt x="497" y="636"/>
                    <a:pt x="652" y="481"/>
                    <a:pt x="636" y="311"/>
                  </a:cubicBezTo>
                  <a:cubicBezTo>
                    <a:pt x="636" y="125"/>
                    <a:pt x="481" y="0"/>
                    <a:pt x="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9" name="Google Shape;779;p35"/>
            <p:cNvSpPr/>
            <p:nvPr/>
          </p:nvSpPr>
          <p:spPr>
            <a:xfrm rot="-5400000">
              <a:off x="8196195" y="-836943"/>
              <a:ext cx="16604" cy="2808436"/>
            </a:xfrm>
            <a:custGeom>
              <a:avLst/>
              <a:gdLst/>
              <a:ahLst/>
              <a:cxnLst/>
              <a:rect l="l" t="t" r="r" b="b"/>
              <a:pathLst>
                <a:path w="94" h="12610" extrusionOk="0">
                  <a:moveTo>
                    <a:pt x="1" y="0"/>
                  </a:moveTo>
                  <a:lnTo>
                    <a:pt x="1" y="12610"/>
                  </a:lnTo>
                  <a:lnTo>
                    <a:pt x="94" y="12610"/>
                  </a:lnTo>
                  <a:lnTo>
                    <a:pt x="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0" name="Google Shape;780;p35"/>
            <p:cNvSpPr/>
            <p:nvPr/>
          </p:nvSpPr>
          <p:spPr>
            <a:xfrm rot="-5400000">
              <a:off x="6699616" y="509694"/>
              <a:ext cx="109695" cy="10969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81" name="Google Shape;781;p35"/>
          <p:cNvSpPr/>
          <p:nvPr/>
        </p:nvSpPr>
        <p:spPr>
          <a:xfrm>
            <a:off x="2933125" y="4660356"/>
            <a:ext cx="274591" cy="279089"/>
          </a:xfrm>
          <a:custGeom>
            <a:avLst/>
            <a:gdLst/>
            <a:ahLst/>
            <a:cxnLst/>
            <a:rect l="l" t="t" r="r" b="b"/>
            <a:pathLst>
              <a:path w="4762" h="4840" extrusionOk="0">
                <a:moveTo>
                  <a:pt x="2386" y="1333"/>
                </a:moveTo>
                <a:cubicBezTo>
                  <a:pt x="2559" y="1333"/>
                  <a:pt x="2735" y="1374"/>
                  <a:pt x="2901" y="1459"/>
                </a:cubicBezTo>
                <a:cubicBezTo>
                  <a:pt x="3444" y="1754"/>
                  <a:pt x="3630" y="2405"/>
                  <a:pt x="3351" y="2948"/>
                </a:cubicBezTo>
                <a:cubicBezTo>
                  <a:pt x="3148" y="3321"/>
                  <a:pt x="2776" y="3533"/>
                  <a:pt x="2382" y="3533"/>
                </a:cubicBezTo>
                <a:cubicBezTo>
                  <a:pt x="2204" y="3533"/>
                  <a:pt x="2020" y="3490"/>
                  <a:pt x="1846" y="3398"/>
                </a:cubicBezTo>
                <a:cubicBezTo>
                  <a:pt x="1303" y="3103"/>
                  <a:pt x="1117" y="2452"/>
                  <a:pt x="1412" y="1909"/>
                </a:cubicBezTo>
                <a:cubicBezTo>
                  <a:pt x="1617" y="1542"/>
                  <a:pt x="1993" y="1333"/>
                  <a:pt x="2386" y="1333"/>
                </a:cubicBezTo>
                <a:close/>
                <a:moveTo>
                  <a:pt x="2901" y="1"/>
                </a:moveTo>
                <a:lnTo>
                  <a:pt x="2715" y="373"/>
                </a:lnTo>
                <a:cubicBezTo>
                  <a:pt x="2653" y="466"/>
                  <a:pt x="2529" y="544"/>
                  <a:pt x="2420" y="544"/>
                </a:cubicBezTo>
                <a:lnTo>
                  <a:pt x="2218" y="544"/>
                </a:lnTo>
                <a:cubicBezTo>
                  <a:pt x="2205" y="546"/>
                  <a:pt x="2191" y="547"/>
                  <a:pt x="2178" y="547"/>
                </a:cubicBezTo>
                <a:cubicBezTo>
                  <a:pt x="2080" y="547"/>
                  <a:pt x="1976" y="498"/>
                  <a:pt x="1908" y="389"/>
                </a:cubicBezTo>
                <a:lnTo>
                  <a:pt x="1691" y="48"/>
                </a:lnTo>
                <a:lnTo>
                  <a:pt x="559" y="745"/>
                </a:lnTo>
                <a:lnTo>
                  <a:pt x="776" y="1133"/>
                </a:lnTo>
                <a:cubicBezTo>
                  <a:pt x="822" y="1226"/>
                  <a:pt x="822" y="1366"/>
                  <a:pt x="776" y="1459"/>
                </a:cubicBezTo>
                <a:lnTo>
                  <a:pt x="714" y="1536"/>
                </a:lnTo>
                <a:cubicBezTo>
                  <a:pt x="698" y="1567"/>
                  <a:pt x="667" y="1598"/>
                  <a:pt x="667" y="1630"/>
                </a:cubicBezTo>
                <a:cubicBezTo>
                  <a:pt x="621" y="1754"/>
                  <a:pt x="512" y="1800"/>
                  <a:pt x="404" y="1816"/>
                </a:cubicBezTo>
                <a:lnTo>
                  <a:pt x="0" y="1847"/>
                </a:lnTo>
                <a:lnTo>
                  <a:pt x="32" y="3180"/>
                </a:lnTo>
                <a:lnTo>
                  <a:pt x="435" y="3165"/>
                </a:lnTo>
                <a:cubicBezTo>
                  <a:pt x="559" y="3165"/>
                  <a:pt x="667" y="3211"/>
                  <a:pt x="729" y="3336"/>
                </a:cubicBezTo>
                <a:lnTo>
                  <a:pt x="854" y="3506"/>
                </a:lnTo>
                <a:cubicBezTo>
                  <a:pt x="931" y="3599"/>
                  <a:pt x="931" y="3739"/>
                  <a:pt x="869" y="3832"/>
                </a:cubicBezTo>
                <a:lnTo>
                  <a:pt x="667" y="4204"/>
                </a:lnTo>
                <a:lnTo>
                  <a:pt x="1862" y="4840"/>
                </a:lnTo>
                <a:lnTo>
                  <a:pt x="2048" y="4483"/>
                </a:lnTo>
                <a:cubicBezTo>
                  <a:pt x="2110" y="4375"/>
                  <a:pt x="2218" y="4297"/>
                  <a:pt x="2342" y="4297"/>
                </a:cubicBezTo>
                <a:lnTo>
                  <a:pt x="2529" y="4297"/>
                </a:lnTo>
                <a:cubicBezTo>
                  <a:pt x="2541" y="4296"/>
                  <a:pt x="2554" y="4295"/>
                  <a:pt x="2566" y="4295"/>
                </a:cubicBezTo>
                <a:cubicBezTo>
                  <a:pt x="2674" y="4295"/>
                  <a:pt x="2769" y="4355"/>
                  <a:pt x="2839" y="4452"/>
                </a:cubicBezTo>
                <a:lnTo>
                  <a:pt x="3056" y="4809"/>
                </a:lnTo>
                <a:lnTo>
                  <a:pt x="4204" y="4096"/>
                </a:lnTo>
                <a:lnTo>
                  <a:pt x="3986" y="3739"/>
                </a:lnTo>
                <a:cubicBezTo>
                  <a:pt x="3924" y="3646"/>
                  <a:pt x="3924" y="3506"/>
                  <a:pt x="3986" y="3413"/>
                </a:cubicBezTo>
                <a:lnTo>
                  <a:pt x="4048" y="3336"/>
                </a:lnTo>
                <a:cubicBezTo>
                  <a:pt x="4064" y="3305"/>
                  <a:pt x="4080" y="3274"/>
                  <a:pt x="4080" y="3242"/>
                </a:cubicBezTo>
                <a:cubicBezTo>
                  <a:pt x="4142" y="3118"/>
                  <a:pt x="4235" y="3072"/>
                  <a:pt x="4359" y="3041"/>
                </a:cubicBezTo>
                <a:lnTo>
                  <a:pt x="4762" y="3025"/>
                </a:lnTo>
                <a:lnTo>
                  <a:pt x="4731" y="1692"/>
                </a:lnTo>
                <a:lnTo>
                  <a:pt x="4312" y="1692"/>
                </a:lnTo>
                <a:cubicBezTo>
                  <a:pt x="4204" y="1692"/>
                  <a:pt x="4080" y="1630"/>
                  <a:pt x="4033" y="1521"/>
                </a:cubicBezTo>
                <a:lnTo>
                  <a:pt x="3909" y="1335"/>
                </a:lnTo>
                <a:cubicBezTo>
                  <a:pt x="3831" y="1242"/>
                  <a:pt x="3831" y="1102"/>
                  <a:pt x="3893" y="1009"/>
                </a:cubicBezTo>
                <a:lnTo>
                  <a:pt x="4080" y="637"/>
                </a:lnTo>
                <a:lnTo>
                  <a:pt x="2901" y="1"/>
                </a:lnTo>
                <a:close/>
              </a:path>
            </a:pathLst>
          </a:custGeom>
          <a:solidFill>
            <a:srgbClr val="EF6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82" name="Google Shape;782;p35"/>
          <p:cNvGrpSpPr/>
          <p:nvPr/>
        </p:nvGrpSpPr>
        <p:grpSpPr>
          <a:xfrm rot="-899960">
            <a:off x="3719581" y="3957913"/>
            <a:ext cx="293438" cy="295168"/>
            <a:chOff x="3137370" y="-570001"/>
            <a:chExt cx="454778" cy="457459"/>
          </a:xfrm>
          <a:solidFill>
            <a:srgbClr val="EF642D"/>
          </a:solidFill>
        </p:grpSpPr>
        <p:sp>
          <p:nvSpPr>
            <p:cNvPr id="783" name="Google Shape;783;p35"/>
            <p:cNvSpPr/>
            <p:nvPr/>
          </p:nvSpPr>
          <p:spPr>
            <a:xfrm>
              <a:off x="3154081" y="-531752"/>
              <a:ext cx="429756" cy="377388"/>
            </a:xfrm>
            <a:custGeom>
              <a:avLst/>
              <a:gdLst/>
              <a:ahLst/>
              <a:cxnLst/>
              <a:rect l="l" t="t" r="r" b="b"/>
              <a:pathLst>
                <a:path w="4809" h="4223" extrusionOk="0">
                  <a:moveTo>
                    <a:pt x="2391" y="1246"/>
                  </a:moveTo>
                  <a:cubicBezTo>
                    <a:pt x="2524" y="1246"/>
                    <a:pt x="2660" y="1277"/>
                    <a:pt x="2792" y="1340"/>
                  </a:cubicBezTo>
                  <a:cubicBezTo>
                    <a:pt x="2792" y="1340"/>
                    <a:pt x="2792" y="1340"/>
                    <a:pt x="2792" y="1340"/>
                  </a:cubicBezTo>
                  <a:lnTo>
                    <a:pt x="2792" y="1340"/>
                  </a:lnTo>
                  <a:cubicBezTo>
                    <a:pt x="3226" y="1557"/>
                    <a:pt x="3412" y="2069"/>
                    <a:pt x="3195" y="2519"/>
                  </a:cubicBezTo>
                  <a:cubicBezTo>
                    <a:pt x="3052" y="2837"/>
                    <a:pt x="2746" y="3016"/>
                    <a:pt x="2420" y="3016"/>
                  </a:cubicBezTo>
                  <a:cubicBezTo>
                    <a:pt x="2286" y="3016"/>
                    <a:pt x="2148" y="2985"/>
                    <a:pt x="2016" y="2922"/>
                  </a:cubicBezTo>
                  <a:cubicBezTo>
                    <a:pt x="1567" y="2720"/>
                    <a:pt x="1396" y="2193"/>
                    <a:pt x="1613" y="1743"/>
                  </a:cubicBezTo>
                  <a:cubicBezTo>
                    <a:pt x="1767" y="1425"/>
                    <a:pt x="2068" y="1246"/>
                    <a:pt x="2391" y="1246"/>
                  </a:cubicBezTo>
                  <a:close/>
                  <a:moveTo>
                    <a:pt x="2408" y="1113"/>
                  </a:moveTo>
                  <a:cubicBezTo>
                    <a:pt x="2294" y="1113"/>
                    <a:pt x="2181" y="1133"/>
                    <a:pt x="2075" y="1170"/>
                  </a:cubicBezTo>
                  <a:lnTo>
                    <a:pt x="2075" y="1170"/>
                  </a:lnTo>
                  <a:cubicBezTo>
                    <a:pt x="1824" y="1251"/>
                    <a:pt x="1608" y="1428"/>
                    <a:pt x="1489" y="1681"/>
                  </a:cubicBezTo>
                  <a:cubicBezTo>
                    <a:pt x="1256" y="2193"/>
                    <a:pt x="1458" y="2798"/>
                    <a:pt x="1954" y="3015"/>
                  </a:cubicBezTo>
                  <a:cubicBezTo>
                    <a:pt x="2104" y="3092"/>
                    <a:pt x="2261" y="3128"/>
                    <a:pt x="2415" y="3128"/>
                  </a:cubicBezTo>
                  <a:cubicBezTo>
                    <a:pt x="2419" y="3128"/>
                    <a:pt x="2422" y="3128"/>
                    <a:pt x="2426" y="3128"/>
                  </a:cubicBezTo>
                  <a:lnTo>
                    <a:pt x="2426" y="3128"/>
                  </a:lnTo>
                  <a:cubicBezTo>
                    <a:pt x="2429" y="3128"/>
                    <a:pt x="2433" y="3128"/>
                    <a:pt x="2436" y="3128"/>
                  </a:cubicBezTo>
                  <a:cubicBezTo>
                    <a:pt x="2803" y="3128"/>
                    <a:pt x="3154" y="2917"/>
                    <a:pt x="3319" y="2565"/>
                  </a:cubicBezTo>
                  <a:cubicBezTo>
                    <a:pt x="3457" y="2271"/>
                    <a:pt x="3437" y="1945"/>
                    <a:pt x="3298" y="1673"/>
                  </a:cubicBezTo>
                  <a:lnTo>
                    <a:pt x="3298" y="1673"/>
                  </a:lnTo>
                  <a:cubicBezTo>
                    <a:pt x="3229" y="1531"/>
                    <a:pt x="3128" y="1405"/>
                    <a:pt x="2997" y="1310"/>
                  </a:cubicBezTo>
                  <a:lnTo>
                    <a:pt x="2997" y="1310"/>
                  </a:lnTo>
                  <a:cubicBezTo>
                    <a:pt x="2952" y="1275"/>
                    <a:pt x="2905" y="1244"/>
                    <a:pt x="2854" y="1216"/>
                  </a:cubicBezTo>
                  <a:cubicBezTo>
                    <a:pt x="2709" y="1146"/>
                    <a:pt x="2557" y="1113"/>
                    <a:pt x="2408" y="1113"/>
                  </a:cubicBezTo>
                  <a:close/>
                  <a:moveTo>
                    <a:pt x="2398" y="974"/>
                  </a:moveTo>
                  <a:cubicBezTo>
                    <a:pt x="2571" y="974"/>
                    <a:pt x="2748" y="1012"/>
                    <a:pt x="2916" y="1092"/>
                  </a:cubicBezTo>
                  <a:cubicBezTo>
                    <a:pt x="3490" y="1356"/>
                    <a:pt x="3722" y="2054"/>
                    <a:pt x="3459" y="2643"/>
                  </a:cubicBezTo>
                  <a:cubicBezTo>
                    <a:pt x="3257" y="3057"/>
                    <a:pt x="2837" y="3294"/>
                    <a:pt x="2403" y="3294"/>
                  </a:cubicBezTo>
                  <a:cubicBezTo>
                    <a:pt x="2236" y="3294"/>
                    <a:pt x="2067" y="3259"/>
                    <a:pt x="1908" y="3186"/>
                  </a:cubicBezTo>
                  <a:cubicBezTo>
                    <a:pt x="1318" y="2907"/>
                    <a:pt x="1086" y="2209"/>
                    <a:pt x="1365" y="1635"/>
                  </a:cubicBezTo>
                  <a:cubicBezTo>
                    <a:pt x="1553" y="1213"/>
                    <a:pt x="1964" y="974"/>
                    <a:pt x="2398" y="974"/>
                  </a:cubicBezTo>
                  <a:close/>
                  <a:moveTo>
                    <a:pt x="2415" y="0"/>
                  </a:moveTo>
                  <a:cubicBezTo>
                    <a:pt x="1629" y="0"/>
                    <a:pt x="868" y="429"/>
                    <a:pt x="512" y="1185"/>
                  </a:cubicBezTo>
                  <a:cubicBezTo>
                    <a:pt x="0" y="2224"/>
                    <a:pt x="434" y="3511"/>
                    <a:pt x="1473" y="4008"/>
                  </a:cubicBezTo>
                  <a:cubicBezTo>
                    <a:pt x="1770" y="4154"/>
                    <a:pt x="2086" y="4223"/>
                    <a:pt x="2399" y="4223"/>
                  </a:cubicBezTo>
                  <a:cubicBezTo>
                    <a:pt x="3184" y="4223"/>
                    <a:pt x="3946" y="3789"/>
                    <a:pt x="4312" y="3046"/>
                  </a:cubicBezTo>
                  <a:cubicBezTo>
                    <a:pt x="4808" y="1992"/>
                    <a:pt x="4389" y="735"/>
                    <a:pt x="3335" y="208"/>
                  </a:cubicBezTo>
                  <a:cubicBezTo>
                    <a:pt x="3040" y="67"/>
                    <a:pt x="2726" y="0"/>
                    <a:pt x="24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4" name="Google Shape;784;p35"/>
            <p:cNvSpPr/>
            <p:nvPr/>
          </p:nvSpPr>
          <p:spPr>
            <a:xfrm>
              <a:off x="3237190" y="-194399"/>
              <a:ext cx="84629" cy="76318"/>
            </a:xfrm>
            <a:custGeom>
              <a:avLst/>
              <a:gdLst/>
              <a:ahLst/>
              <a:cxnLst/>
              <a:rect l="l" t="t" r="r" b="b"/>
              <a:pathLst>
                <a:path w="947" h="854" extrusionOk="0">
                  <a:moveTo>
                    <a:pt x="218" y="0"/>
                  </a:moveTo>
                  <a:lnTo>
                    <a:pt x="1" y="543"/>
                  </a:lnTo>
                  <a:lnTo>
                    <a:pt x="668" y="853"/>
                  </a:lnTo>
                  <a:lnTo>
                    <a:pt x="947" y="357"/>
                  </a:lnTo>
                  <a:lnTo>
                    <a:pt x="2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5" name="Google Shape;785;p35"/>
            <p:cNvSpPr/>
            <p:nvPr/>
          </p:nvSpPr>
          <p:spPr>
            <a:xfrm>
              <a:off x="3137370" y="-313612"/>
              <a:ext cx="70777" cy="81858"/>
            </a:xfrm>
            <a:custGeom>
              <a:avLst/>
              <a:gdLst/>
              <a:ahLst/>
              <a:cxnLst/>
              <a:rect l="l" t="t" r="r" b="b"/>
              <a:pathLst>
                <a:path w="792" h="916" extrusionOk="0">
                  <a:moveTo>
                    <a:pt x="544" y="0"/>
                  </a:moveTo>
                  <a:lnTo>
                    <a:pt x="1" y="233"/>
                  </a:lnTo>
                  <a:lnTo>
                    <a:pt x="249" y="915"/>
                  </a:lnTo>
                  <a:lnTo>
                    <a:pt x="792" y="776"/>
                  </a:lnTo>
                  <a:lnTo>
                    <a:pt x="5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6" name="Google Shape;786;p35"/>
            <p:cNvSpPr/>
            <p:nvPr/>
          </p:nvSpPr>
          <p:spPr>
            <a:xfrm>
              <a:off x="3141570" y="-467499"/>
              <a:ext cx="76318" cy="83288"/>
            </a:xfrm>
            <a:custGeom>
              <a:avLst/>
              <a:gdLst/>
              <a:ahLst/>
              <a:cxnLst/>
              <a:rect l="l" t="t" r="r" b="b"/>
              <a:pathLst>
                <a:path w="854" h="932" extrusionOk="0">
                  <a:moveTo>
                    <a:pt x="311" y="1"/>
                  </a:moveTo>
                  <a:lnTo>
                    <a:pt x="0" y="637"/>
                  </a:lnTo>
                  <a:lnTo>
                    <a:pt x="512" y="931"/>
                  </a:lnTo>
                  <a:lnTo>
                    <a:pt x="854" y="218"/>
                  </a:lnTo>
                  <a:lnTo>
                    <a:pt x="3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7" name="Google Shape;787;p35"/>
            <p:cNvSpPr/>
            <p:nvPr/>
          </p:nvSpPr>
          <p:spPr>
            <a:xfrm>
              <a:off x="3256582" y="-570001"/>
              <a:ext cx="81858" cy="73547"/>
            </a:xfrm>
            <a:custGeom>
              <a:avLst/>
              <a:gdLst/>
              <a:ahLst/>
              <a:cxnLst/>
              <a:rect l="l" t="t" r="r" b="b"/>
              <a:pathLst>
                <a:path w="916" h="823" extrusionOk="0">
                  <a:moveTo>
                    <a:pt x="683" y="0"/>
                  </a:moveTo>
                  <a:lnTo>
                    <a:pt x="1" y="248"/>
                  </a:lnTo>
                  <a:lnTo>
                    <a:pt x="140" y="822"/>
                  </a:lnTo>
                  <a:lnTo>
                    <a:pt x="916" y="543"/>
                  </a:lnTo>
                  <a:lnTo>
                    <a:pt x="6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8" name="Google Shape;788;p35"/>
            <p:cNvSpPr/>
            <p:nvPr/>
          </p:nvSpPr>
          <p:spPr>
            <a:xfrm>
              <a:off x="3409039" y="-564460"/>
              <a:ext cx="83288" cy="76318"/>
            </a:xfrm>
            <a:custGeom>
              <a:avLst/>
              <a:gdLst/>
              <a:ahLst/>
              <a:cxnLst/>
              <a:rect l="l" t="t" r="r" b="b"/>
              <a:pathLst>
                <a:path w="932" h="854" extrusionOk="0">
                  <a:moveTo>
                    <a:pt x="296" y="0"/>
                  </a:moveTo>
                  <a:lnTo>
                    <a:pt x="1" y="496"/>
                  </a:lnTo>
                  <a:lnTo>
                    <a:pt x="714" y="853"/>
                  </a:lnTo>
                  <a:lnTo>
                    <a:pt x="931" y="310"/>
                  </a:lnTo>
                  <a:lnTo>
                    <a:pt x="2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9" name="Google Shape;789;p35"/>
            <p:cNvSpPr/>
            <p:nvPr/>
          </p:nvSpPr>
          <p:spPr>
            <a:xfrm>
              <a:off x="3521371" y="-450877"/>
              <a:ext cx="70777" cy="81858"/>
            </a:xfrm>
            <a:custGeom>
              <a:avLst/>
              <a:gdLst/>
              <a:ahLst/>
              <a:cxnLst/>
              <a:rect l="l" t="t" r="r" b="b"/>
              <a:pathLst>
                <a:path w="792" h="916" extrusionOk="0">
                  <a:moveTo>
                    <a:pt x="558" y="1"/>
                  </a:moveTo>
                  <a:lnTo>
                    <a:pt x="0" y="140"/>
                  </a:lnTo>
                  <a:lnTo>
                    <a:pt x="279" y="916"/>
                  </a:lnTo>
                  <a:lnTo>
                    <a:pt x="791" y="683"/>
                  </a:lnTo>
                  <a:lnTo>
                    <a:pt x="5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0" name="Google Shape;790;p35"/>
            <p:cNvSpPr/>
            <p:nvPr/>
          </p:nvSpPr>
          <p:spPr>
            <a:xfrm>
              <a:off x="3513060" y="-298420"/>
              <a:ext cx="76318" cy="83288"/>
            </a:xfrm>
            <a:custGeom>
              <a:avLst/>
              <a:gdLst/>
              <a:ahLst/>
              <a:cxnLst/>
              <a:rect l="l" t="t" r="r" b="b"/>
              <a:pathLst>
                <a:path w="854" h="932" extrusionOk="0">
                  <a:moveTo>
                    <a:pt x="341" y="1"/>
                  </a:moveTo>
                  <a:lnTo>
                    <a:pt x="0" y="730"/>
                  </a:lnTo>
                  <a:lnTo>
                    <a:pt x="543" y="931"/>
                  </a:lnTo>
                  <a:lnTo>
                    <a:pt x="853" y="296"/>
                  </a:lnTo>
                  <a:lnTo>
                    <a:pt x="3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1" name="Google Shape;791;p35"/>
            <p:cNvSpPr/>
            <p:nvPr/>
          </p:nvSpPr>
          <p:spPr>
            <a:xfrm>
              <a:off x="3393847" y="-184748"/>
              <a:ext cx="80429" cy="72207"/>
            </a:xfrm>
            <a:custGeom>
              <a:avLst/>
              <a:gdLst/>
              <a:ahLst/>
              <a:cxnLst/>
              <a:rect l="l" t="t" r="r" b="b"/>
              <a:pathLst>
                <a:path w="900" h="808" extrusionOk="0">
                  <a:moveTo>
                    <a:pt x="745" y="1"/>
                  </a:moveTo>
                  <a:lnTo>
                    <a:pt x="0" y="264"/>
                  </a:lnTo>
                  <a:lnTo>
                    <a:pt x="233" y="807"/>
                  </a:lnTo>
                  <a:lnTo>
                    <a:pt x="900" y="559"/>
                  </a:lnTo>
                  <a:lnTo>
                    <a:pt x="74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92" name="Google Shape;792;p35"/>
          <p:cNvGrpSpPr/>
          <p:nvPr/>
        </p:nvGrpSpPr>
        <p:grpSpPr>
          <a:xfrm>
            <a:off x="3462242" y="4594129"/>
            <a:ext cx="573343" cy="573343"/>
            <a:chOff x="3601710" y="-660170"/>
            <a:chExt cx="888556" cy="888556"/>
          </a:xfrm>
          <a:solidFill>
            <a:srgbClr val="EF642D"/>
          </a:solidFill>
        </p:grpSpPr>
        <p:sp>
          <p:nvSpPr>
            <p:cNvPr id="793" name="Google Shape;793;p35"/>
            <p:cNvSpPr/>
            <p:nvPr/>
          </p:nvSpPr>
          <p:spPr>
            <a:xfrm>
              <a:off x="3633613" y="-585997"/>
              <a:ext cx="838601" cy="740210"/>
            </a:xfrm>
            <a:custGeom>
              <a:avLst/>
              <a:gdLst/>
              <a:ahLst/>
              <a:cxnLst/>
              <a:rect l="l" t="t" r="r" b="b"/>
              <a:pathLst>
                <a:path w="9384" h="8283" extrusionOk="0">
                  <a:moveTo>
                    <a:pt x="4688" y="2208"/>
                  </a:moveTo>
                  <a:cubicBezTo>
                    <a:pt x="4929" y="2208"/>
                    <a:pt x="5175" y="2253"/>
                    <a:pt x="5413" y="2350"/>
                  </a:cubicBezTo>
                  <a:cubicBezTo>
                    <a:pt x="6406" y="2738"/>
                    <a:pt x="6887" y="3870"/>
                    <a:pt x="6483" y="4878"/>
                  </a:cubicBezTo>
                  <a:cubicBezTo>
                    <a:pt x="6178" y="5618"/>
                    <a:pt x="5455" y="6082"/>
                    <a:pt x="4691" y="6082"/>
                  </a:cubicBezTo>
                  <a:cubicBezTo>
                    <a:pt x="4446" y="6082"/>
                    <a:pt x="4196" y="6035"/>
                    <a:pt x="3955" y="5933"/>
                  </a:cubicBezTo>
                  <a:cubicBezTo>
                    <a:pt x="2978" y="5530"/>
                    <a:pt x="2482" y="4413"/>
                    <a:pt x="2901" y="3421"/>
                  </a:cubicBezTo>
                  <a:cubicBezTo>
                    <a:pt x="3207" y="2666"/>
                    <a:pt x="3925" y="2208"/>
                    <a:pt x="4688" y="2208"/>
                  </a:cubicBezTo>
                  <a:close/>
                  <a:moveTo>
                    <a:pt x="4697" y="0"/>
                  </a:moveTo>
                  <a:cubicBezTo>
                    <a:pt x="3061" y="0"/>
                    <a:pt x="1501" y="970"/>
                    <a:pt x="853" y="2583"/>
                  </a:cubicBezTo>
                  <a:cubicBezTo>
                    <a:pt x="0" y="4692"/>
                    <a:pt x="1009" y="7112"/>
                    <a:pt x="3149" y="7980"/>
                  </a:cubicBezTo>
                  <a:cubicBezTo>
                    <a:pt x="3656" y="8185"/>
                    <a:pt x="4180" y="8283"/>
                    <a:pt x="4696" y="8283"/>
                  </a:cubicBezTo>
                  <a:cubicBezTo>
                    <a:pt x="6326" y="8283"/>
                    <a:pt x="7871" y="7311"/>
                    <a:pt x="8531" y="5685"/>
                  </a:cubicBezTo>
                  <a:cubicBezTo>
                    <a:pt x="9384" y="3576"/>
                    <a:pt x="8376" y="1156"/>
                    <a:pt x="6251" y="303"/>
                  </a:cubicBezTo>
                  <a:cubicBezTo>
                    <a:pt x="5743" y="98"/>
                    <a:pt x="5216" y="0"/>
                    <a:pt x="46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4" name="Google Shape;794;p35"/>
            <p:cNvSpPr/>
            <p:nvPr/>
          </p:nvSpPr>
          <p:spPr>
            <a:xfrm>
              <a:off x="3823514" y="85581"/>
              <a:ext cx="162197" cy="142805"/>
            </a:xfrm>
            <a:custGeom>
              <a:avLst/>
              <a:gdLst/>
              <a:ahLst/>
              <a:cxnLst/>
              <a:rect l="l" t="t" r="r" b="b"/>
              <a:pathLst>
                <a:path w="1815" h="1598" extrusionOk="0">
                  <a:moveTo>
                    <a:pt x="341" y="0"/>
                  </a:moveTo>
                  <a:lnTo>
                    <a:pt x="0" y="1086"/>
                  </a:lnTo>
                  <a:lnTo>
                    <a:pt x="1319" y="1598"/>
                  </a:lnTo>
                  <a:lnTo>
                    <a:pt x="1815" y="589"/>
                  </a:lnTo>
                  <a:lnTo>
                    <a:pt x="3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5" name="Google Shape;795;p35"/>
            <p:cNvSpPr/>
            <p:nvPr/>
          </p:nvSpPr>
          <p:spPr>
            <a:xfrm>
              <a:off x="3608681" y="-138993"/>
              <a:ext cx="145576" cy="163627"/>
            </a:xfrm>
            <a:custGeom>
              <a:avLst/>
              <a:gdLst/>
              <a:ahLst/>
              <a:cxnLst/>
              <a:rect l="l" t="t" r="r" b="b"/>
              <a:pathLst>
                <a:path w="1629" h="1831" extrusionOk="0">
                  <a:moveTo>
                    <a:pt x="1008" y="0"/>
                  </a:moveTo>
                  <a:lnTo>
                    <a:pt x="0" y="528"/>
                  </a:lnTo>
                  <a:lnTo>
                    <a:pt x="543" y="1831"/>
                  </a:lnTo>
                  <a:lnTo>
                    <a:pt x="1629" y="1458"/>
                  </a:lnTo>
                  <a:lnTo>
                    <a:pt x="10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6" name="Google Shape;796;p35"/>
            <p:cNvSpPr/>
            <p:nvPr/>
          </p:nvSpPr>
          <p:spPr>
            <a:xfrm>
              <a:off x="3601710" y="-438366"/>
              <a:ext cx="142895" cy="163627"/>
            </a:xfrm>
            <a:custGeom>
              <a:avLst/>
              <a:gdLst/>
              <a:ahLst/>
              <a:cxnLst/>
              <a:rect l="l" t="t" r="r" b="b"/>
              <a:pathLst>
                <a:path w="1599" h="1831" extrusionOk="0">
                  <a:moveTo>
                    <a:pt x="512" y="0"/>
                  </a:moveTo>
                  <a:lnTo>
                    <a:pt x="1" y="1319"/>
                  </a:lnTo>
                  <a:lnTo>
                    <a:pt x="1009" y="1831"/>
                  </a:lnTo>
                  <a:lnTo>
                    <a:pt x="1598" y="357"/>
                  </a:lnTo>
                  <a:lnTo>
                    <a:pt x="5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7" name="Google Shape;797;p35"/>
            <p:cNvSpPr/>
            <p:nvPr/>
          </p:nvSpPr>
          <p:spPr>
            <a:xfrm>
              <a:off x="3805462" y="-653199"/>
              <a:ext cx="163627" cy="144235"/>
            </a:xfrm>
            <a:custGeom>
              <a:avLst/>
              <a:gdLst/>
              <a:ahLst/>
              <a:cxnLst/>
              <a:rect l="l" t="t" r="r" b="b"/>
              <a:pathLst>
                <a:path w="1831" h="1614" extrusionOk="0">
                  <a:moveTo>
                    <a:pt x="1303" y="0"/>
                  </a:moveTo>
                  <a:lnTo>
                    <a:pt x="1" y="543"/>
                  </a:lnTo>
                  <a:lnTo>
                    <a:pt x="373" y="1613"/>
                  </a:lnTo>
                  <a:lnTo>
                    <a:pt x="1831" y="993"/>
                  </a:lnTo>
                  <a:lnTo>
                    <a:pt x="13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8" name="Google Shape;798;p35"/>
            <p:cNvSpPr/>
            <p:nvPr/>
          </p:nvSpPr>
          <p:spPr>
            <a:xfrm>
              <a:off x="4104835" y="-660170"/>
              <a:ext cx="163627" cy="144235"/>
            </a:xfrm>
            <a:custGeom>
              <a:avLst/>
              <a:gdLst/>
              <a:ahLst/>
              <a:cxnLst/>
              <a:rect l="l" t="t" r="r" b="b"/>
              <a:pathLst>
                <a:path w="1831" h="1614" extrusionOk="0">
                  <a:moveTo>
                    <a:pt x="512" y="1"/>
                  </a:moveTo>
                  <a:lnTo>
                    <a:pt x="1" y="1009"/>
                  </a:lnTo>
                  <a:lnTo>
                    <a:pt x="1505" y="1614"/>
                  </a:lnTo>
                  <a:lnTo>
                    <a:pt x="1831" y="528"/>
                  </a:lnTo>
                  <a:lnTo>
                    <a:pt x="5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9" name="Google Shape;799;p35"/>
            <p:cNvSpPr/>
            <p:nvPr/>
          </p:nvSpPr>
          <p:spPr>
            <a:xfrm>
              <a:off x="4339061" y="-454988"/>
              <a:ext cx="145665" cy="162197"/>
            </a:xfrm>
            <a:custGeom>
              <a:avLst/>
              <a:gdLst/>
              <a:ahLst/>
              <a:cxnLst/>
              <a:rect l="l" t="t" r="r" b="b"/>
              <a:pathLst>
                <a:path w="1630" h="1815" extrusionOk="0">
                  <a:moveTo>
                    <a:pt x="1071" y="0"/>
                  </a:moveTo>
                  <a:lnTo>
                    <a:pt x="1" y="342"/>
                  </a:lnTo>
                  <a:lnTo>
                    <a:pt x="621" y="1815"/>
                  </a:lnTo>
                  <a:lnTo>
                    <a:pt x="1629" y="1288"/>
                  </a:lnTo>
                  <a:lnTo>
                    <a:pt x="10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0" name="Google Shape;800;p35"/>
            <p:cNvSpPr/>
            <p:nvPr/>
          </p:nvSpPr>
          <p:spPr>
            <a:xfrm>
              <a:off x="4346031" y="-155615"/>
              <a:ext cx="144235" cy="162197"/>
            </a:xfrm>
            <a:custGeom>
              <a:avLst/>
              <a:gdLst/>
              <a:ahLst/>
              <a:cxnLst/>
              <a:rect l="l" t="t" r="r" b="b"/>
              <a:pathLst>
                <a:path w="1614" h="1815" extrusionOk="0">
                  <a:moveTo>
                    <a:pt x="605" y="0"/>
                  </a:moveTo>
                  <a:lnTo>
                    <a:pt x="0" y="1474"/>
                  </a:lnTo>
                  <a:lnTo>
                    <a:pt x="1086" y="1815"/>
                  </a:lnTo>
                  <a:lnTo>
                    <a:pt x="1613" y="497"/>
                  </a:lnTo>
                  <a:lnTo>
                    <a:pt x="6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1" name="Google Shape;801;p35"/>
            <p:cNvSpPr/>
            <p:nvPr/>
          </p:nvSpPr>
          <p:spPr>
            <a:xfrm>
              <a:off x="4122887" y="78611"/>
              <a:ext cx="162197" cy="142805"/>
            </a:xfrm>
            <a:custGeom>
              <a:avLst/>
              <a:gdLst/>
              <a:ahLst/>
              <a:cxnLst/>
              <a:rect l="l" t="t" r="r" b="b"/>
              <a:pathLst>
                <a:path w="1815" h="1598" extrusionOk="0">
                  <a:moveTo>
                    <a:pt x="1474" y="0"/>
                  </a:moveTo>
                  <a:lnTo>
                    <a:pt x="0" y="621"/>
                  </a:lnTo>
                  <a:lnTo>
                    <a:pt x="528" y="1598"/>
                  </a:lnTo>
                  <a:lnTo>
                    <a:pt x="1815" y="1055"/>
                  </a:lnTo>
                  <a:lnTo>
                    <a:pt x="14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2" name="Google Shape;802;p35"/>
            <p:cNvSpPr/>
            <p:nvPr/>
          </p:nvSpPr>
          <p:spPr>
            <a:xfrm>
              <a:off x="3928786" y="-339975"/>
              <a:ext cx="231634" cy="249596"/>
            </a:xfrm>
            <a:custGeom>
              <a:avLst/>
              <a:gdLst/>
              <a:ahLst/>
              <a:cxnLst/>
              <a:rect l="l" t="t" r="r" b="b"/>
              <a:pathLst>
                <a:path w="2592" h="2793" extrusionOk="0">
                  <a:moveTo>
                    <a:pt x="1305" y="944"/>
                  </a:moveTo>
                  <a:cubicBezTo>
                    <a:pt x="1361" y="944"/>
                    <a:pt x="1418" y="955"/>
                    <a:pt x="1474" y="978"/>
                  </a:cubicBezTo>
                  <a:cubicBezTo>
                    <a:pt x="1707" y="1071"/>
                    <a:pt x="1816" y="1319"/>
                    <a:pt x="1722" y="1552"/>
                  </a:cubicBezTo>
                  <a:cubicBezTo>
                    <a:pt x="1651" y="1731"/>
                    <a:pt x="1486" y="1846"/>
                    <a:pt x="1308" y="1846"/>
                  </a:cubicBezTo>
                  <a:cubicBezTo>
                    <a:pt x="1255" y="1846"/>
                    <a:pt x="1201" y="1836"/>
                    <a:pt x="1149" y="1815"/>
                  </a:cubicBezTo>
                  <a:cubicBezTo>
                    <a:pt x="900" y="1707"/>
                    <a:pt x="792" y="1459"/>
                    <a:pt x="885" y="1226"/>
                  </a:cubicBezTo>
                  <a:cubicBezTo>
                    <a:pt x="967" y="1050"/>
                    <a:pt x="1130" y="944"/>
                    <a:pt x="1305" y="944"/>
                  </a:cubicBezTo>
                  <a:close/>
                  <a:moveTo>
                    <a:pt x="1474" y="1"/>
                  </a:moveTo>
                  <a:lnTo>
                    <a:pt x="172" y="543"/>
                  </a:lnTo>
                  <a:lnTo>
                    <a:pt x="1" y="1939"/>
                  </a:lnTo>
                  <a:lnTo>
                    <a:pt x="1118" y="2792"/>
                  </a:lnTo>
                  <a:lnTo>
                    <a:pt x="2420" y="2249"/>
                  </a:lnTo>
                  <a:lnTo>
                    <a:pt x="2591" y="854"/>
                  </a:lnTo>
                  <a:lnTo>
                    <a:pt x="147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03" name="Google Shape;803;p35"/>
          <p:cNvGrpSpPr/>
          <p:nvPr/>
        </p:nvGrpSpPr>
        <p:grpSpPr>
          <a:xfrm rot="-899960">
            <a:off x="3780647" y="186307"/>
            <a:ext cx="454765" cy="457446"/>
            <a:chOff x="3137370" y="-570001"/>
            <a:chExt cx="454778" cy="457459"/>
          </a:xfrm>
          <a:solidFill>
            <a:srgbClr val="EF642D"/>
          </a:solidFill>
        </p:grpSpPr>
        <p:sp>
          <p:nvSpPr>
            <p:cNvPr id="804" name="Google Shape;804;p35"/>
            <p:cNvSpPr/>
            <p:nvPr/>
          </p:nvSpPr>
          <p:spPr>
            <a:xfrm>
              <a:off x="3154081" y="-531752"/>
              <a:ext cx="429756" cy="377388"/>
            </a:xfrm>
            <a:custGeom>
              <a:avLst/>
              <a:gdLst/>
              <a:ahLst/>
              <a:cxnLst/>
              <a:rect l="l" t="t" r="r" b="b"/>
              <a:pathLst>
                <a:path w="4809" h="4223" extrusionOk="0">
                  <a:moveTo>
                    <a:pt x="2391" y="1246"/>
                  </a:moveTo>
                  <a:cubicBezTo>
                    <a:pt x="2524" y="1246"/>
                    <a:pt x="2660" y="1277"/>
                    <a:pt x="2792" y="1340"/>
                  </a:cubicBezTo>
                  <a:cubicBezTo>
                    <a:pt x="2792" y="1340"/>
                    <a:pt x="2792" y="1340"/>
                    <a:pt x="2792" y="1340"/>
                  </a:cubicBezTo>
                  <a:lnTo>
                    <a:pt x="2792" y="1340"/>
                  </a:lnTo>
                  <a:cubicBezTo>
                    <a:pt x="3226" y="1557"/>
                    <a:pt x="3412" y="2069"/>
                    <a:pt x="3195" y="2519"/>
                  </a:cubicBezTo>
                  <a:cubicBezTo>
                    <a:pt x="3052" y="2837"/>
                    <a:pt x="2746" y="3016"/>
                    <a:pt x="2420" y="3016"/>
                  </a:cubicBezTo>
                  <a:cubicBezTo>
                    <a:pt x="2286" y="3016"/>
                    <a:pt x="2148" y="2985"/>
                    <a:pt x="2016" y="2922"/>
                  </a:cubicBezTo>
                  <a:cubicBezTo>
                    <a:pt x="1567" y="2720"/>
                    <a:pt x="1396" y="2193"/>
                    <a:pt x="1613" y="1743"/>
                  </a:cubicBezTo>
                  <a:cubicBezTo>
                    <a:pt x="1767" y="1425"/>
                    <a:pt x="2068" y="1246"/>
                    <a:pt x="2391" y="1246"/>
                  </a:cubicBezTo>
                  <a:close/>
                  <a:moveTo>
                    <a:pt x="2408" y="1113"/>
                  </a:moveTo>
                  <a:cubicBezTo>
                    <a:pt x="2294" y="1113"/>
                    <a:pt x="2181" y="1133"/>
                    <a:pt x="2075" y="1170"/>
                  </a:cubicBezTo>
                  <a:lnTo>
                    <a:pt x="2075" y="1170"/>
                  </a:lnTo>
                  <a:cubicBezTo>
                    <a:pt x="1824" y="1251"/>
                    <a:pt x="1608" y="1428"/>
                    <a:pt x="1489" y="1681"/>
                  </a:cubicBezTo>
                  <a:cubicBezTo>
                    <a:pt x="1256" y="2193"/>
                    <a:pt x="1458" y="2798"/>
                    <a:pt x="1954" y="3015"/>
                  </a:cubicBezTo>
                  <a:cubicBezTo>
                    <a:pt x="2104" y="3092"/>
                    <a:pt x="2261" y="3128"/>
                    <a:pt x="2415" y="3128"/>
                  </a:cubicBezTo>
                  <a:cubicBezTo>
                    <a:pt x="2419" y="3128"/>
                    <a:pt x="2422" y="3128"/>
                    <a:pt x="2426" y="3128"/>
                  </a:cubicBezTo>
                  <a:lnTo>
                    <a:pt x="2426" y="3128"/>
                  </a:lnTo>
                  <a:cubicBezTo>
                    <a:pt x="2429" y="3128"/>
                    <a:pt x="2433" y="3128"/>
                    <a:pt x="2436" y="3128"/>
                  </a:cubicBezTo>
                  <a:cubicBezTo>
                    <a:pt x="2803" y="3128"/>
                    <a:pt x="3154" y="2917"/>
                    <a:pt x="3319" y="2565"/>
                  </a:cubicBezTo>
                  <a:cubicBezTo>
                    <a:pt x="3457" y="2271"/>
                    <a:pt x="3437" y="1945"/>
                    <a:pt x="3298" y="1673"/>
                  </a:cubicBezTo>
                  <a:lnTo>
                    <a:pt x="3298" y="1673"/>
                  </a:lnTo>
                  <a:cubicBezTo>
                    <a:pt x="3229" y="1531"/>
                    <a:pt x="3128" y="1405"/>
                    <a:pt x="2997" y="1310"/>
                  </a:cubicBezTo>
                  <a:lnTo>
                    <a:pt x="2997" y="1310"/>
                  </a:lnTo>
                  <a:cubicBezTo>
                    <a:pt x="2952" y="1275"/>
                    <a:pt x="2905" y="1244"/>
                    <a:pt x="2854" y="1216"/>
                  </a:cubicBezTo>
                  <a:cubicBezTo>
                    <a:pt x="2709" y="1146"/>
                    <a:pt x="2557" y="1113"/>
                    <a:pt x="2408" y="1113"/>
                  </a:cubicBezTo>
                  <a:close/>
                  <a:moveTo>
                    <a:pt x="2398" y="974"/>
                  </a:moveTo>
                  <a:cubicBezTo>
                    <a:pt x="2571" y="974"/>
                    <a:pt x="2748" y="1012"/>
                    <a:pt x="2916" y="1092"/>
                  </a:cubicBezTo>
                  <a:cubicBezTo>
                    <a:pt x="3490" y="1356"/>
                    <a:pt x="3722" y="2054"/>
                    <a:pt x="3459" y="2643"/>
                  </a:cubicBezTo>
                  <a:cubicBezTo>
                    <a:pt x="3257" y="3057"/>
                    <a:pt x="2837" y="3294"/>
                    <a:pt x="2403" y="3294"/>
                  </a:cubicBezTo>
                  <a:cubicBezTo>
                    <a:pt x="2236" y="3294"/>
                    <a:pt x="2067" y="3259"/>
                    <a:pt x="1908" y="3186"/>
                  </a:cubicBezTo>
                  <a:cubicBezTo>
                    <a:pt x="1318" y="2907"/>
                    <a:pt x="1086" y="2209"/>
                    <a:pt x="1365" y="1635"/>
                  </a:cubicBezTo>
                  <a:cubicBezTo>
                    <a:pt x="1553" y="1213"/>
                    <a:pt x="1964" y="974"/>
                    <a:pt x="2398" y="974"/>
                  </a:cubicBezTo>
                  <a:close/>
                  <a:moveTo>
                    <a:pt x="2415" y="0"/>
                  </a:moveTo>
                  <a:cubicBezTo>
                    <a:pt x="1629" y="0"/>
                    <a:pt x="868" y="429"/>
                    <a:pt x="512" y="1185"/>
                  </a:cubicBezTo>
                  <a:cubicBezTo>
                    <a:pt x="0" y="2224"/>
                    <a:pt x="434" y="3511"/>
                    <a:pt x="1473" y="4008"/>
                  </a:cubicBezTo>
                  <a:cubicBezTo>
                    <a:pt x="1770" y="4154"/>
                    <a:pt x="2086" y="4223"/>
                    <a:pt x="2399" y="4223"/>
                  </a:cubicBezTo>
                  <a:cubicBezTo>
                    <a:pt x="3184" y="4223"/>
                    <a:pt x="3946" y="3789"/>
                    <a:pt x="4312" y="3046"/>
                  </a:cubicBezTo>
                  <a:cubicBezTo>
                    <a:pt x="4808" y="1992"/>
                    <a:pt x="4389" y="735"/>
                    <a:pt x="3335" y="208"/>
                  </a:cubicBezTo>
                  <a:cubicBezTo>
                    <a:pt x="3040" y="67"/>
                    <a:pt x="2726" y="0"/>
                    <a:pt x="24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5" name="Google Shape;805;p35"/>
            <p:cNvSpPr/>
            <p:nvPr/>
          </p:nvSpPr>
          <p:spPr>
            <a:xfrm>
              <a:off x="3237190" y="-194399"/>
              <a:ext cx="84629" cy="76318"/>
            </a:xfrm>
            <a:custGeom>
              <a:avLst/>
              <a:gdLst/>
              <a:ahLst/>
              <a:cxnLst/>
              <a:rect l="l" t="t" r="r" b="b"/>
              <a:pathLst>
                <a:path w="947" h="854" extrusionOk="0">
                  <a:moveTo>
                    <a:pt x="218" y="0"/>
                  </a:moveTo>
                  <a:lnTo>
                    <a:pt x="1" y="543"/>
                  </a:lnTo>
                  <a:lnTo>
                    <a:pt x="668" y="853"/>
                  </a:lnTo>
                  <a:lnTo>
                    <a:pt x="947" y="357"/>
                  </a:lnTo>
                  <a:lnTo>
                    <a:pt x="2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6" name="Google Shape;806;p35"/>
            <p:cNvSpPr/>
            <p:nvPr/>
          </p:nvSpPr>
          <p:spPr>
            <a:xfrm>
              <a:off x="3137370" y="-313612"/>
              <a:ext cx="70777" cy="81858"/>
            </a:xfrm>
            <a:custGeom>
              <a:avLst/>
              <a:gdLst/>
              <a:ahLst/>
              <a:cxnLst/>
              <a:rect l="l" t="t" r="r" b="b"/>
              <a:pathLst>
                <a:path w="792" h="916" extrusionOk="0">
                  <a:moveTo>
                    <a:pt x="544" y="0"/>
                  </a:moveTo>
                  <a:lnTo>
                    <a:pt x="1" y="233"/>
                  </a:lnTo>
                  <a:lnTo>
                    <a:pt x="249" y="915"/>
                  </a:lnTo>
                  <a:lnTo>
                    <a:pt x="792" y="776"/>
                  </a:lnTo>
                  <a:lnTo>
                    <a:pt x="5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7" name="Google Shape;807;p35"/>
            <p:cNvSpPr/>
            <p:nvPr/>
          </p:nvSpPr>
          <p:spPr>
            <a:xfrm>
              <a:off x="3141570" y="-467499"/>
              <a:ext cx="76318" cy="83288"/>
            </a:xfrm>
            <a:custGeom>
              <a:avLst/>
              <a:gdLst/>
              <a:ahLst/>
              <a:cxnLst/>
              <a:rect l="l" t="t" r="r" b="b"/>
              <a:pathLst>
                <a:path w="854" h="932" extrusionOk="0">
                  <a:moveTo>
                    <a:pt x="311" y="1"/>
                  </a:moveTo>
                  <a:lnTo>
                    <a:pt x="0" y="637"/>
                  </a:lnTo>
                  <a:lnTo>
                    <a:pt x="512" y="931"/>
                  </a:lnTo>
                  <a:lnTo>
                    <a:pt x="854" y="218"/>
                  </a:lnTo>
                  <a:lnTo>
                    <a:pt x="3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8" name="Google Shape;808;p35"/>
            <p:cNvSpPr/>
            <p:nvPr/>
          </p:nvSpPr>
          <p:spPr>
            <a:xfrm>
              <a:off x="3256582" y="-570001"/>
              <a:ext cx="81858" cy="73547"/>
            </a:xfrm>
            <a:custGeom>
              <a:avLst/>
              <a:gdLst/>
              <a:ahLst/>
              <a:cxnLst/>
              <a:rect l="l" t="t" r="r" b="b"/>
              <a:pathLst>
                <a:path w="916" h="823" extrusionOk="0">
                  <a:moveTo>
                    <a:pt x="683" y="0"/>
                  </a:moveTo>
                  <a:lnTo>
                    <a:pt x="1" y="248"/>
                  </a:lnTo>
                  <a:lnTo>
                    <a:pt x="140" y="822"/>
                  </a:lnTo>
                  <a:lnTo>
                    <a:pt x="916" y="543"/>
                  </a:lnTo>
                  <a:lnTo>
                    <a:pt x="6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9" name="Google Shape;809;p35"/>
            <p:cNvSpPr/>
            <p:nvPr/>
          </p:nvSpPr>
          <p:spPr>
            <a:xfrm>
              <a:off x="3409039" y="-564460"/>
              <a:ext cx="83288" cy="76318"/>
            </a:xfrm>
            <a:custGeom>
              <a:avLst/>
              <a:gdLst/>
              <a:ahLst/>
              <a:cxnLst/>
              <a:rect l="l" t="t" r="r" b="b"/>
              <a:pathLst>
                <a:path w="932" h="854" extrusionOk="0">
                  <a:moveTo>
                    <a:pt x="296" y="0"/>
                  </a:moveTo>
                  <a:lnTo>
                    <a:pt x="1" y="496"/>
                  </a:lnTo>
                  <a:lnTo>
                    <a:pt x="714" y="853"/>
                  </a:lnTo>
                  <a:lnTo>
                    <a:pt x="931" y="310"/>
                  </a:lnTo>
                  <a:lnTo>
                    <a:pt x="2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0" name="Google Shape;810;p35"/>
            <p:cNvSpPr/>
            <p:nvPr/>
          </p:nvSpPr>
          <p:spPr>
            <a:xfrm>
              <a:off x="3521371" y="-450877"/>
              <a:ext cx="70777" cy="81858"/>
            </a:xfrm>
            <a:custGeom>
              <a:avLst/>
              <a:gdLst/>
              <a:ahLst/>
              <a:cxnLst/>
              <a:rect l="l" t="t" r="r" b="b"/>
              <a:pathLst>
                <a:path w="792" h="916" extrusionOk="0">
                  <a:moveTo>
                    <a:pt x="558" y="1"/>
                  </a:moveTo>
                  <a:lnTo>
                    <a:pt x="0" y="140"/>
                  </a:lnTo>
                  <a:lnTo>
                    <a:pt x="279" y="916"/>
                  </a:lnTo>
                  <a:lnTo>
                    <a:pt x="791" y="683"/>
                  </a:lnTo>
                  <a:lnTo>
                    <a:pt x="5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1" name="Google Shape;811;p35"/>
            <p:cNvSpPr/>
            <p:nvPr/>
          </p:nvSpPr>
          <p:spPr>
            <a:xfrm>
              <a:off x="3513060" y="-298420"/>
              <a:ext cx="76318" cy="83288"/>
            </a:xfrm>
            <a:custGeom>
              <a:avLst/>
              <a:gdLst/>
              <a:ahLst/>
              <a:cxnLst/>
              <a:rect l="l" t="t" r="r" b="b"/>
              <a:pathLst>
                <a:path w="854" h="932" extrusionOk="0">
                  <a:moveTo>
                    <a:pt x="341" y="1"/>
                  </a:moveTo>
                  <a:lnTo>
                    <a:pt x="0" y="730"/>
                  </a:lnTo>
                  <a:lnTo>
                    <a:pt x="543" y="931"/>
                  </a:lnTo>
                  <a:lnTo>
                    <a:pt x="853" y="296"/>
                  </a:lnTo>
                  <a:lnTo>
                    <a:pt x="3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2" name="Google Shape;812;p35"/>
            <p:cNvSpPr/>
            <p:nvPr/>
          </p:nvSpPr>
          <p:spPr>
            <a:xfrm>
              <a:off x="3393847" y="-184748"/>
              <a:ext cx="80429" cy="72207"/>
            </a:xfrm>
            <a:custGeom>
              <a:avLst/>
              <a:gdLst/>
              <a:ahLst/>
              <a:cxnLst/>
              <a:rect l="l" t="t" r="r" b="b"/>
              <a:pathLst>
                <a:path w="900" h="808" extrusionOk="0">
                  <a:moveTo>
                    <a:pt x="745" y="1"/>
                  </a:moveTo>
                  <a:lnTo>
                    <a:pt x="0" y="264"/>
                  </a:lnTo>
                  <a:lnTo>
                    <a:pt x="233" y="807"/>
                  </a:lnTo>
                  <a:lnTo>
                    <a:pt x="900" y="559"/>
                  </a:lnTo>
                  <a:lnTo>
                    <a:pt x="74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4" name="Graphic 53">
            <a:extLst>
              <a:ext uri="{FF2B5EF4-FFF2-40B4-BE49-F238E27FC236}">
                <a16:creationId xmlns:a16="http://schemas.microsoft.com/office/drawing/2014/main" id="{E6E198C9-2840-4DE4-B1A0-AD0A05F406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5897" y="4547902"/>
            <a:ext cx="1926202" cy="427730"/>
          </a:xfrm>
          <a:prstGeom prst="rect">
            <a:avLst/>
          </a:prstGeom>
        </p:spPr>
      </p:pic>
    </p:spTree>
    <p:extLst>
      <p:ext uri="{BB962C8B-B14F-4D97-AF65-F5344CB8AC3E}">
        <p14:creationId xmlns:p14="http://schemas.microsoft.com/office/powerpoint/2010/main" val="124116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39"/>
          <p:cNvSpPr txBox="1">
            <a:spLocks noGrp="1"/>
          </p:cNvSpPr>
          <p:nvPr>
            <p:ph type="subTitle" idx="1"/>
          </p:nvPr>
        </p:nvSpPr>
        <p:spPr>
          <a:xfrm>
            <a:off x="720000" y="2149021"/>
            <a:ext cx="2336400" cy="430200"/>
          </a:xfrm>
          <a:prstGeom prst="rect">
            <a:avLst/>
          </a:prstGeom>
          <a:solidFill>
            <a:srgbClr val="EF642D"/>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t>Custom Software Development</a:t>
            </a:r>
            <a:endParaRPr sz="1400" dirty="0"/>
          </a:p>
        </p:txBody>
      </p:sp>
      <p:sp>
        <p:nvSpPr>
          <p:cNvPr id="1424" name="Google Shape;1424;p39"/>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2E2D73"/>
                </a:solidFill>
              </a:rPr>
              <a:t>WHAT WE DO</a:t>
            </a:r>
            <a:endParaRPr dirty="0">
              <a:solidFill>
                <a:srgbClr val="2E2D73"/>
              </a:solidFill>
            </a:endParaRPr>
          </a:p>
        </p:txBody>
      </p:sp>
      <p:sp>
        <p:nvSpPr>
          <p:cNvPr id="1425" name="Google Shape;1425;p39"/>
          <p:cNvSpPr txBox="1">
            <a:spLocks noGrp="1"/>
          </p:cNvSpPr>
          <p:nvPr>
            <p:ph type="subTitle" idx="5"/>
          </p:nvPr>
        </p:nvSpPr>
        <p:spPr>
          <a:xfrm>
            <a:off x="3403800" y="2149021"/>
            <a:ext cx="2336400" cy="430200"/>
          </a:xfrm>
          <a:prstGeom prst="rect">
            <a:avLst/>
          </a:prstGeom>
          <a:solidFill>
            <a:srgbClr val="EF642D"/>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t>Mobile App Development</a:t>
            </a:r>
            <a:endParaRPr sz="1400" dirty="0"/>
          </a:p>
        </p:txBody>
      </p:sp>
      <p:sp>
        <p:nvSpPr>
          <p:cNvPr id="1426" name="Google Shape;1426;p39"/>
          <p:cNvSpPr txBox="1">
            <a:spLocks noGrp="1"/>
          </p:cNvSpPr>
          <p:nvPr>
            <p:ph type="subTitle" idx="6"/>
          </p:nvPr>
        </p:nvSpPr>
        <p:spPr>
          <a:xfrm>
            <a:off x="6087600" y="2149021"/>
            <a:ext cx="2336400" cy="430200"/>
          </a:xfrm>
          <a:prstGeom prst="rect">
            <a:avLst/>
          </a:prstGeom>
          <a:solidFill>
            <a:srgbClr val="EF642D"/>
          </a:solidFill>
        </p:spPr>
        <p:txBody>
          <a:bodyPr spcFirstLastPara="1" wrap="square" lIns="91425" tIns="91425" rIns="91425" bIns="91425" anchor="ctr" anchorCtr="0">
            <a:noAutofit/>
          </a:bodyPr>
          <a:lstStyle/>
          <a:p>
            <a:pPr marL="0" indent="0"/>
            <a:r>
              <a:rPr lang="en" sz="1400" dirty="0"/>
              <a:t>IoT</a:t>
            </a:r>
            <a:endParaRPr sz="1400" dirty="0"/>
          </a:p>
        </p:txBody>
      </p:sp>
      <p:grpSp>
        <p:nvGrpSpPr>
          <p:cNvPr id="1451" name="Google Shape;1451;p39"/>
          <p:cNvGrpSpPr/>
          <p:nvPr/>
        </p:nvGrpSpPr>
        <p:grpSpPr>
          <a:xfrm>
            <a:off x="1622729" y="1334359"/>
            <a:ext cx="530942" cy="585591"/>
            <a:chOff x="3982156" y="2710559"/>
            <a:chExt cx="340544" cy="375595"/>
          </a:xfrm>
          <a:solidFill>
            <a:srgbClr val="2E2D73"/>
          </a:solidFill>
        </p:grpSpPr>
        <p:sp>
          <p:nvSpPr>
            <p:cNvPr id="1452" name="Google Shape;1452;p39"/>
            <p:cNvSpPr/>
            <p:nvPr/>
          </p:nvSpPr>
          <p:spPr>
            <a:xfrm>
              <a:off x="4163425" y="2782383"/>
              <a:ext cx="159276" cy="231838"/>
            </a:xfrm>
            <a:custGeom>
              <a:avLst/>
              <a:gdLst/>
              <a:ahLst/>
              <a:cxnLst/>
              <a:rect l="l" t="t" r="r" b="b"/>
              <a:pathLst>
                <a:path w="5830" h="8486" extrusionOk="0">
                  <a:moveTo>
                    <a:pt x="4152" y="1"/>
                  </a:moveTo>
                  <a:cubicBezTo>
                    <a:pt x="3874" y="1"/>
                    <a:pt x="3599" y="75"/>
                    <a:pt x="3350" y="219"/>
                  </a:cubicBezTo>
                  <a:cubicBezTo>
                    <a:pt x="2977" y="433"/>
                    <a:pt x="2712" y="780"/>
                    <a:pt x="2599" y="1196"/>
                  </a:cubicBezTo>
                  <a:cubicBezTo>
                    <a:pt x="2524" y="1477"/>
                    <a:pt x="2525" y="1769"/>
                    <a:pt x="2603" y="2044"/>
                  </a:cubicBezTo>
                  <a:lnTo>
                    <a:pt x="1686" y="2573"/>
                  </a:lnTo>
                  <a:cubicBezTo>
                    <a:pt x="1323" y="1978"/>
                    <a:pt x="713" y="1549"/>
                    <a:pt x="1" y="1430"/>
                  </a:cubicBezTo>
                  <a:lnTo>
                    <a:pt x="1" y="7057"/>
                  </a:lnTo>
                  <a:cubicBezTo>
                    <a:pt x="713" y="6938"/>
                    <a:pt x="1323" y="6509"/>
                    <a:pt x="1686" y="5914"/>
                  </a:cubicBezTo>
                  <a:lnTo>
                    <a:pt x="2603" y="6443"/>
                  </a:lnTo>
                  <a:cubicBezTo>
                    <a:pt x="2525" y="6718"/>
                    <a:pt x="2524" y="7008"/>
                    <a:pt x="2599" y="7291"/>
                  </a:cubicBezTo>
                  <a:cubicBezTo>
                    <a:pt x="2712" y="7707"/>
                    <a:pt x="2977" y="8054"/>
                    <a:pt x="3350" y="8268"/>
                  </a:cubicBezTo>
                  <a:cubicBezTo>
                    <a:pt x="3599" y="8412"/>
                    <a:pt x="3875" y="8485"/>
                    <a:pt x="4152" y="8485"/>
                  </a:cubicBezTo>
                  <a:cubicBezTo>
                    <a:pt x="4292" y="8485"/>
                    <a:pt x="4433" y="8466"/>
                    <a:pt x="4572" y="8429"/>
                  </a:cubicBezTo>
                  <a:cubicBezTo>
                    <a:pt x="4987" y="8318"/>
                    <a:pt x="5336" y="8053"/>
                    <a:pt x="5550" y="7679"/>
                  </a:cubicBezTo>
                  <a:cubicBezTo>
                    <a:pt x="5766" y="7306"/>
                    <a:pt x="5822" y="6872"/>
                    <a:pt x="5711" y="6456"/>
                  </a:cubicBezTo>
                  <a:cubicBezTo>
                    <a:pt x="5599" y="6040"/>
                    <a:pt x="5334" y="5695"/>
                    <a:pt x="4962" y="5482"/>
                  </a:cubicBezTo>
                  <a:cubicBezTo>
                    <a:pt x="4713" y="5339"/>
                    <a:pt x="4436" y="5265"/>
                    <a:pt x="4156" y="5265"/>
                  </a:cubicBezTo>
                  <a:cubicBezTo>
                    <a:pt x="4017" y="5265"/>
                    <a:pt x="3877" y="5283"/>
                    <a:pt x="3739" y="5320"/>
                  </a:cubicBezTo>
                  <a:cubicBezTo>
                    <a:pt x="3457" y="5395"/>
                    <a:pt x="3205" y="5543"/>
                    <a:pt x="3006" y="5747"/>
                  </a:cubicBezTo>
                  <a:lnTo>
                    <a:pt x="1988" y="5159"/>
                  </a:lnTo>
                  <a:cubicBezTo>
                    <a:pt x="2023" y="4994"/>
                    <a:pt x="2043" y="4824"/>
                    <a:pt x="2043" y="4648"/>
                  </a:cubicBezTo>
                  <a:lnTo>
                    <a:pt x="2043" y="3842"/>
                  </a:lnTo>
                  <a:cubicBezTo>
                    <a:pt x="2043" y="3666"/>
                    <a:pt x="2024" y="3496"/>
                    <a:pt x="1988" y="3332"/>
                  </a:cubicBezTo>
                  <a:lnTo>
                    <a:pt x="3006" y="2743"/>
                  </a:lnTo>
                  <a:cubicBezTo>
                    <a:pt x="3205" y="2947"/>
                    <a:pt x="3457" y="3095"/>
                    <a:pt x="3739" y="3171"/>
                  </a:cubicBezTo>
                  <a:cubicBezTo>
                    <a:pt x="3878" y="3208"/>
                    <a:pt x="4018" y="3225"/>
                    <a:pt x="4158" y="3225"/>
                  </a:cubicBezTo>
                  <a:cubicBezTo>
                    <a:pt x="4465" y="3225"/>
                    <a:pt x="4769" y="3137"/>
                    <a:pt x="5035" y="2963"/>
                  </a:cubicBezTo>
                  <a:cubicBezTo>
                    <a:pt x="5344" y="2762"/>
                    <a:pt x="5576" y="2459"/>
                    <a:pt x="5689" y="2109"/>
                  </a:cubicBezTo>
                  <a:cubicBezTo>
                    <a:pt x="5829" y="1669"/>
                    <a:pt x="5778" y="1203"/>
                    <a:pt x="5551" y="808"/>
                  </a:cubicBezTo>
                  <a:cubicBezTo>
                    <a:pt x="5337" y="434"/>
                    <a:pt x="4990" y="169"/>
                    <a:pt x="4574" y="58"/>
                  </a:cubicBezTo>
                  <a:cubicBezTo>
                    <a:pt x="4434" y="20"/>
                    <a:pt x="4293" y="1"/>
                    <a:pt x="41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3" name="Google Shape;1453;p39"/>
            <p:cNvSpPr/>
            <p:nvPr/>
          </p:nvSpPr>
          <p:spPr>
            <a:xfrm>
              <a:off x="4107473" y="2975153"/>
              <a:ext cx="89009" cy="111001"/>
            </a:xfrm>
            <a:custGeom>
              <a:avLst/>
              <a:gdLst/>
              <a:ahLst/>
              <a:cxnLst/>
              <a:rect l="l" t="t" r="r" b="b"/>
              <a:pathLst>
                <a:path w="3258" h="4063" extrusionOk="0">
                  <a:moveTo>
                    <a:pt x="2049" y="1"/>
                  </a:moveTo>
                  <a:cubicBezTo>
                    <a:pt x="1917" y="23"/>
                    <a:pt x="1784" y="34"/>
                    <a:pt x="1646" y="34"/>
                  </a:cubicBezTo>
                  <a:cubicBezTo>
                    <a:pt x="1638" y="34"/>
                    <a:pt x="1631" y="34"/>
                    <a:pt x="1623" y="34"/>
                  </a:cubicBezTo>
                  <a:cubicBezTo>
                    <a:pt x="1493" y="34"/>
                    <a:pt x="1368" y="23"/>
                    <a:pt x="1243" y="2"/>
                  </a:cubicBezTo>
                  <a:lnTo>
                    <a:pt x="1243" y="893"/>
                  </a:lnTo>
                  <a:cubicBezTo>
                    <a:pt x="525" y="1077"/>
                    <a:pt x="1" y="1746"/>
                    <a:pt x="36" y="2528"/>
                  </a:cubicBezTo>
                  <a:cubicBezTo>
                    <a:pt x="74" y="3354"/>
                    <a:pt x="744" y="4022"/>
                    <a:pt x="1568" y="4061"/>
                  </a:cubicBezTo>
                  <a:cubicBezTo>
                    <a:pt x="1595" y="4062"/>
                    <a:pt x="1621" y="4062"/>
                    <a:pt x="1647" y="4062"/>
                  </a:cubicBezTo>
                  <a:cubicBezTo>
                    <a:pt x="2534" y="4062"/>
                    <a:pt x="3258" y="3339"/>
                    <a:pt x="3258" y="2452"/>
                  </a:cubicBezTo>
                  <a:cubicBezTo>
                    <a:pt x="3258" y="1702"/>
                    <a:pt x="2743" y="1070"/>
                    <a:pt x="2049" y="891"/>
                  </a:cubicBezTo>
                  <a:lnTo>
                    <a:pt x="20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4" name="Google Shape;1454;p39"/>
            <p:cNvSpPr/>
            <p:nvPr/>
          </p:nvSpPr>
          <p:spPr>
            <a:xfrm>
              <a:off x="4108402" y="2710559"/>
              <a:ext cx="88954" cy="111001"/>
            </a:xfrm>
            <a:custGeom>
              <a:avLst/>
              <a:gdLst/>
              <a:ahLst/>
              <a:cxnLst/>
              <a:rect l="l" t="t" r="r" b="b"/>
              <a:pathLst>
                <a:path w="3256" h="4063" extrusionOk="0">
                  <a:moveTo>
                    <a:pt x="1610" y="0"/>
                  </a:moveTo>
                  <a:cubicBezTo>
                    <a:pt x="722" y="0"/>
                    <a:pt x="0" y="724"/>
                    <a:pt x="0" y="1613"/>
                  </a:cubicBezTo>
                  <a:cubicBezTo>
                    <a:pt x="0" y="2361"/>
                    <a:pt x="515" y="2993"/>
                    <a:pt x="1209" y="3173"/>
                  </a:cubicBezTo>
                  <a:lnTo>
                    <a:pt x="1209" y="4062"/>
                  </a:lnTo>
                  <a:cubicBezTo>
                    <a:pt x="1341" y="4042"/>
                    <a:pt x="1474" y="4030"/>
                    <a:pt x="1612" y="4030"/>
                  </a:cubicBezTo>
                  <a:cubicBezTo>
                    <a:pt x="1621" y="4030"/>
                    <a:pt x="1629" y="4030"/>
                    <a:pt x="1638" y="4030"/>
                  </a:cubicBezTo>
                  <a:cubicBezTo>
                    <a:pt x="1766" y="4030"/>
                    <a:pt x="1891" y="4040"/>
                    <a:pt x="2015" y="4061"/>
                  </a:cubicBezTo>
                  <a:lnTo>
                    <a:pt x="2015" y="3171"/>
                  </a:lnTo>
                  <a:cubicBezTo>
                    <a:pt x="2733" y="2985"/>
                    <a:pt x="3256" y="2317"/>
                    <a:pt x="3222" y="1535"/>
                  </a:cubicBezTo>
                  <a:cubicBezTo>
                    <a:pt x="3183" y="710"/>
                    <a:pt x="2515" y="40"/>
                    <a:pt x="1688" y="2"/>
                  </a:cubicBezTo>
                  <a:cubicBezTo>
                    <a:pt x="1662" y="1"/>
                    <a:pt x="1636" y="0"/>
                    <a:pt x="16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5" name="Google Shape;1455;p39"/>
            <p:cNvSpPr/>
            <p:nvPr/>
          </p:nvSpPr>
          <p:spPr>
            <a:xfrm>
              <a:off x="3982156" y="2782465"/>
              <a:ext cx="159248" cy="231892"/>
            </a:xfrm>
            <a:custGeom>
              <a:avLst/>
              <a:gdLst/>
              <a:ahLst/>
              <a:cxnLst/>
              <a:rect l="l" t="t" r="r" b="b"/>
              <a:pathLst>
                <a:path w="5829" h="8488" extrusionOk="0">
                  <a:moveTo>
                    <a:pt x="1675" y="1"/>
                  </a:moveTo>
                  <a:cubicBezTo>
                    <a:pt x="1535" y="1"/>
                    <a:pt x="1395" y="19"/>
                    <a:pt x="1257" y="56"/>
                  </a:cubicBezTo>
                  <a:cubicBezTo>
                    <a:pt x="841" y="167"/>
                    <a:pt x="492" y="433"/>
                    <a:pt x="279" y="806"/>
                  </a:cubicBezTo>
                  <a:cubicBezTo>
                    <a:pt x="50" y="1205"/>
                    <a:pt x="0" y="1669"/>
                    <a:pt x="141" y="2110"/>
                  </a:cubicBezTo>
                  <a:cubicBezTo>
                    <a:pt x="255" y="2460"/>
                    <a:pt x="488" y="2765"/>
                    <a:pt x="797" y="2964"/>
                  </a:cubicBezTo>
                  <a:cubicBezTo>
                    <a:pt x="1062" y="3136"/>
                    <a:pt x="1364" y="3224"/>
                    <a:pt x="1672" y="3224"/>
                  </a:cubicBezTo>
                  <a:cubicBezTo>
                    <a:pt x="1811" y="3224"/>
                    <a:pt x="1953" y="3206"/>
                    <a:pt x="2092" y="3169"/>
                  </a:cubicBezTo>
                  <a:cubicBezTo>
                    <a:pt x="2374" y="3095"/>
                    <a:pt x="2624" y="2945"/>
                    <a:pt x="2825" y="2743"/>
                  </a:cubicBezTo>
                  <a:lnTo>
                    <a:pt x="3843" y="3331"/>
                  </a:lnTo>
                  <a:cubicBezTo>
                    <a:pt x="3808" y="3495"/>
                    <a:pt x="3788" y="3666"/>
                    <a:pt x="3788" y="3842"/>
                  </a:cubicBezTo>
                  <a:lnTo>
                    <a:pt x="3788" y="4648"/>
                  </a:lnTo>
                  <a:cubicBezTo>
                    <a:pt x="3788" y="4824"/>
                    <a:pt x="3807" y="4994"/>
                    <a:pt x="3843" y="5158"/>
                  </a:cubicBezTo>
                  <a:lnTo>
                    <a:pt x="2825" y="5747"/>
                  </a:lnTo>
                  <a:cubicBezTo>
                    <a:pt x="2624" y="5543"/>
                    <a:pt x="2374" y="5395"/>
                    <a:pt x="2092" y="5319"/>
                  </a:cubicBezTo>
                  <a:cubicBezTo>
                    <a:pt x="1954" y="5282"/>
                    <a:pt x="1813" y="5263"/>
                    <a:pt x="1673" y="5263"/>
                  </a:cubicBezTo>
                  <a:cubicBezTo>
                    <a:pt x="1366" y="5263"/>
                    <a:pt x="1064" y="5352"/>
                    <a:pt x="799" y="5524"/>
                  </a:cubicBezTo>
                  <a:cubicBezTo>
                    <a:pt x="488" y="5726"/>
                    <a:pt x="255" y="6029"/>
                    <a:pt x="141" y="6381"/>
                  </a:cubicBezTo>
                  <a:cubicBezTo>
                    <a:pt x="0" y="6821"/>
                    <a:pt x="50" y="7287"/>
                    <a:pt x="279" y="7682"/>
                  </a:cubicBezTo>
                  <a:cubicBezTo>
                    <a:pt x="492" y="8056"/>
                    <a:pt x="841" y="8321"/>
                    <a:pt x="1257" y="8432"/>
                  </a:cubicBezTo>
                  <a:cubicBezTo>
                    <a:pt x="1397" y="8469"/>
                    <a:pt x="1537" y="8488"/>
                    <a:pt x="1676" y="8488"/>
                  </a:cubicBezTo>
                  <a:cubicBezTo>
                    <a:pt x="1955" y="8488"/>
                    <a:pt x="2232" y="8415"/>
                    <a:pt x="2478" y="8271"/>
                  </a:cubicBezTo>
                  <a:cubicBezTo>
                    <a:pt x="2851" y="8057"/>
                    <a:pt x="3117" y="7710"/>
                    <a:pt x="3229" y="7294"/>
                  </a:cubicBezTo>
                  <a:cubicBezTo>
                    <a:pt x="3304" y="7011"/>
                    <a:pt x="3303" y="6721"/>
                    <a:pt x="3225" y="6446"/>
                  </a:cubicBezTo>
                  <a:lnTo>
                    <a:pt x="4144" y="5917"/>
                  </a:lnTo>
                  <a:cubicBezTo>
                    <a:pt x="4506" y="6511"/>
                    <a:pt x="5115" y="6941"/>
                    <a:pt x="5829" y="7059"/>
                  </a:cubicBezTo>
                  <a:lnTo>
                    <a:pt x="5829" y="1433"/>
                  </a:lnTo>
                  <a:cubicBezTo>
                    <a:pt x="5118" y="1549"/>
                    <a:pt x="4507" y="1977"/>
                    <a:pt x="4145" y="2572"/>
                  </a:cubicBezTo>
                  <a:lnTo>
                    <a:pt x="3228" y="2043"/>
                  </a:lnTo>
                  <a:cubicBezTo>
                    <a:pt x="3304" y="1769"/>
                    <a:pt x="3306" y="1477"/>
                    <a:pt x="3231" y="1194"/>
                  </a:cubicBezTo>
                  <a:cubicBezTo>
                    <a:pt x="3120" y="780"/>
                    <a:pt x="2854" y="431"/>
                    <a:pt x="2481" y="217"/>
                  </a:cubicBezTo>
                  <a:cubicBezTo>
                    <a:pt x="2232" y="74"/>
                    <a:pt x="1955" y="1"/>
                    <a:pt x="16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67" name="Google Shape;1467;p39"/>
          <p:cNvGrpSpPr/>
          <p:nvPr/>
        </p:nvGrpSpPr>
        <p:grpSpPr>
          <a:xfrm>
            <a:off x="5835904" y="411907"/>
            <a:ext cx="5053091" cy="435777"/>
            <a:chOff x="5896679" y="4472082"/>
            <a:chExt cx="5053091" cy="435777"/>
          </a:xfrm>
          <a:solidFill>
            <a:srgbClr val="EF642D"/>
          </a:solidFill>
        </p:grpSpPr>
        <p:grpSp>
          <p:nvGrpSpPr>
            <p:cNvPr id="1468" name="Google Shape;1468;p39"/>
            <p:cNvGrpSpPr/>
            <p:nvPr/>
          </p:nvGrpSpPr>
          <p:grpSpPr>
            <a:xfrm rot="-5400000" flipH="1">
              <a:off x="7373411" y="2995351"/>
              <a:ext cx="435777" cy="3389240"/>
              <a:chOff x="4566275" y="2563884"/>
              <a:chExt cx="61675" cy="479675"/>
            </a:xfrm>
            <a:grpFill/>
          </p:grpSpPr>
          <p:sp>
            <p:nvSpPr>
              <p:cNvPr id="1469" name="Google Shape;1469;p39"/>
              <p:cNvSpPr/>
              <p:nvPr/>
            </p:nvSpPr>
            <p:spPr>
              <a:xfrm>
                <a:off x="4566275" y="2578634"/>
                <a:ext cx="55075" cy="464925"/>
              </a:xfrm>
              <a:custGeom>
                <a:avLst/>
                <a:gdLst/>
                <a:ahLst/>
                <a:cxnLst/>
                <a:rect l="l" t="t" r="r" b="b"/>
                <a:pathLst>
                  <a:path w="2203" h="18597" extrusionOk="0">
                    <a:moveTo>
                      <a:pt x="2094" y="0"/>
                    </a:moveTo>
                    <a:lnTo>
                      <a:pt x="2094" y="8096"/>
                    </a:lnTo>
                    <a:lnTo>
                      <a:pt x="0" y="12005"/>
                    </a:lnTo>
                    <a:lnTo>
                      <a:pt x="0" y="18596"/>
                    </a:lnTo>
                    <a:lnTo>
                      <a:pt x="109" y="18596"/>
                    </a:lnTo>
                    <a:lnTo>
                      <a:pt x="109" y="12051"/>
                    </a:lnTo>
                    <a:lnTo>
                      <a:pt x="2203" y="8112"/>
                    </a:lnTo>
                    <a:lnTo>
                      <a:pt x="22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0" name="Google Shape;1470;p39"/>
              <p:cNvSpPr/>
              <p:nvPr/>
            </p:nvSpPr>
            <p:spPr>
              <a:xfrm>
                <a:off x="4611650" y="2563884"/>
                <a:ext cx="16300" cy="16325"/>
              </a:xfrm>
              <a:custGeom>
                <a:avLst/>
                <a:gdLst/>
                <a:ahLst/>
                <a:cxnLst/>
                <a:rect l="l" t="t" r="r" b="b"/>
                <a:pathLst>
                  <a:path w="652" h="653" extrusionOk="0">
                    <a:moveTo>
                      <a:pt x="326" y="109"/>
                    </a:moveTo>
                    <a:cubicBezTo>
                      <a:pt x="465" y="109"/>
                      <a:pt x="558" y="202"/>
                      <a:pt x="558" y="342"/>
                    </a:cubicBezTo>
                    <a:cubicBezTo>
                      <a:pt x="558" y="482"/>
                      <a:pt x="465" y="575"/>
                      <a:pt x="326" y="575"/>
                    </a:cubicBezTo>
                    <a:cubicBezTo>
                      <a:pt x="186" y="575"/>
                      <a:pt x="93" y="466"/>
                      <a:pt x="93" y="342"/>
                    </a:cubicBezTo>
                    <a:cubicBezTo>
                      <a:pt x="93" y="202"/>
                      <a:pt x="202" y="109"/>
                      <a:pt x="326" y="109"/>
                    </a:cubicBezTo>
                    <a:close/>
                    <a:moveTo>
                      <a:pt x="326" y="1"/>
                    </a:moveTo>
                    <a:cubicBezTo>
                      <a:pt x="124" y="1"/>
                      <a:pt x="0" y="156"/>
                      <a:pt x="0" y="327"/>
                    </a:cubicBezTo>
                    <a:cubicBezTo>
                      <a:pt x="0" y="513"/>
                      <a:pt x="155" y="652"/>
                      <a:pt x="326" y="652"/>
                    </a:cubicBezTo>
                    <a:cubicBezTo>
                      <a:pt x="496" y="652"/>
                      <a:pt x="651" y="513"/>
                      <a:pt x="651" y="327"/>
                    </a:cubicBezTo>
                    <a:cubicBezTo>
                      <a:pt x="651" y="125"/>
                      <a:pt x="496" y="1"/>
                      <a:pt x="3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71" name="Google Shape;1471;p39"/>
            <p:cNvGrpSpPr/>
            <p:nvPr/>
          </p:nvGrpSpPr>
          <p:grpSpPr>
            <a:xfrm rot="-5400000">
              <a:off x="8886321" y="3688564"/>
              <a:ext cx="109695" cy="2328855"/>
              <a:chOff x="4541850" y="2791375"/>
              <a:chExt cx="15525" cy="329600"/>
            </a:xfrm>
            <a:grpFill/>
          </p:grpSpPr>
          <p:sp>
            <p:nvSpPr>
              <p:cNvPr id="1472" name="Google Shape;1472;p39"/>
              <p:cNvSpPr/>
              <p:nvPr/>
            </p:nvSpPr>
            <p:spPr>
              <a:xfrm>
                <a:off x="4548050" y="2805725"/>
                <a:ext cx="2350" cy="315250"/>
              </a:xfrm>
              <a:custGeom>
                <a:avLst/>
                <a:gdLst/>
                <a:ahLst/>
                <a:cxnLst/>
                <a:rect l="l" t="t" r="r" b="b"/>
                <a:pathLst>
                  <a:path w="94" h="12610" extrusionOk="0">
                    <a:moveTo>
                      <a:pt x="1" y="0"/>
                    </a:moveTo>
                    <a:lnTo>
                      <a:pt x="1" y="12610"/>
                    </a:lnTo>
                    <a:lnTo>
                      <a:pt x="94" y="12610"/>
                    </a:lnTo>
                    <a:lnTo>
                      <a:pt x="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3" name="Google Shape;1473;p39"/>
              <p:cNvSpPr/>
              <p:nvPr/>
            </p:nvSpPr>
            <p:spPr>
              <a:xfrm>
                <a:off x="4541850" y="2791375"/>
                <a:ext cx="15525" cy="1552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74" name="Google Shape;1474;p39"/>
            <p:cNvGrpSpPr/>
            <p:nvPr/>
          </p:nvGrpSpPr>
          <p:grpSpPr>
            <a:xfrm rot="-5400000">
              <a:off x="9730496" y="3525526"/>
              <a:ext cx="109695" cy="2328855"/>
              <a:chOff x="4541850" y="2791375"/>
              <a:chExt cx="15525" cy="329600"/>
            </a:xfrm>
            <a:grpFill/>
          </p:grpSpPr>
          <p:sp>
            <p:nvSpPr>
              <p:cNvPr id="1475" name="Google Shape;1475;p39"/>
              <p:cNvSpPr/>
              <p:nvPr/>
            </p:nvSpPr>
            <p:spPr>
              <a:xfrm>
                <a:off x="4548050" y="2805725"/>
                <a:ext cx="2350" cy="315250"/>
              </a:xfrm>
              <a:custGeom>
                <a:avLst/>
                <a:gdLst/>
                <a:ahLst/>
                <a:cxnLst/>
                <a:rect l="l" t="t" r="r" b="b"/>
                <a:pathLst>
                  <a:path w="94" h="12610" extrusionOk="0">
                    <a:moveTo>
                      <a:pt x="1" y="0"/>
                    </a:moveTo>
                    <a:lnTo>
                      <a:pt x="1" y="12610"/>
                    </a:lnTo>
                    <a:lnTo>
                      <a:pt x="94" y="12610"/>
                    </a:lnTo>
                    <a:lnTo>
                      <a:pt x="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6" name="Google Shape;1476;p39"/>
              <p:cNvSpPr/>
              <p:nvPr/>
            </p:nvSpPr>
            <p:spPr>
              <a:xfrm>
                <a:off x="4541850" y="2791375"/>
                <a:ext cx="15525" cy="15525"/>
              </a:xfrm>
              <a:custGeom>
                <a:avLst/>
                <a:gdLst/>
                <a:ahLst/>
                <a:cxnLst/>
                <a:rect l="l" t="t" r="r" b="b"/>
                <a:pathLst>
                  <a:path w="621" h="621" extrusionOk="0">
                    <a:moveTo>
                      <a:pt x="311" y="78"/>
                    </a:moveTo>
                    <a:cubicBezTo>
                      <a:pt x="419" y="78"/>
                      <a:pt x="512" y="171"/>
                      <a:pt x="543" y="311"/>
                    </a:cubicBezTo>
                    <a:cubicBezTo>
                      <a:pt x="543" y="450"/>
                      <a:pt x="435" y="543"/>
                      <a:pt x="311" y="543"/>
                    </a:cubicBezTo>
                    <a:cubicBezTo>
                      <a:pt x="171" y="543"/>
                      <a:pt x="78" y="450"/>
                      <a:pt x="78" y="311"/>
                    </a:cubicBezTo>
                    <a:cubicBezTo>
                      <a:pt x="78" y="171"/>
                      <a:pt x="186" y="78"/>
                      <a:pt x="311" y="78"/>
                    </a:cubicBezTo>
                    <a:close/>
                    <a:moveTo>
                      <a:pt x="311" y="1"/>
                    </a:moveTo>
                    <a:cubicBezTo>
                      <a:pt x="124" y="1"/>
                      <a:pt x="0" y="140"/>
                      <a:pt x="0" y="311"/>
                    </a:cubicBezTo>
                    <a:cubicBezTo>
                      <a:pt x="0" y="481"/>
                      <a:pt x="124" y="621"/>
                      <a:pt x="311" y="621"/>
                    </a:cubicBezTo>
                    <a:cubicBezTo>
                      <a:pt x="481" y="621"/>
                      <a:pt x="621" y="481"/>
                      <a:pt x="621" y="311"/>
                    </a:cubicBezTo>
                    <a:cubicBezTo>
                      <a:pt x="621" y="140"/>
                      <a:pt x="481" y="1"/>
                      <a:pt x="3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77" name="Google Shape;1477;p39"/>
          <p:cNvSpPr/>
          <p:nvPr/>
        </p:nvSpPr>
        <p:spPr>
          <a:xfrm>
            <a:off x="1346381" y="4392256"/>
            <a:ext cx="425556" cy="432527"/>
          </a:xfrm>
          <a:custGeom>
            <a:avLst/>
            <a:gdLst/>
            <a:ahLst/>
            <a:cxnLst/>
            <a:rect l="l" t="t" r="r" b="b"/>
            <a:pathLst>
              <a:path w="4762" h="4840" extrusionOk="0">
                <a:moveTo>
                  <a:pt x="2386" y="1333"/>
                </a:moveTo>
                <a:cubicBezTo>
                  <a:pt x="2559" y="1333"/>
                  <a:pt x="2735" y="1374"/>
                  <a:pt x="2901" y="1459"/>
                </a:cubicBezTo>
                <a:cubicBezTo>
                  <a:pt x="3444" y="1754"/>
                  <a:pt x="3630" y="2405"/>
                  <a:pt x="3351" y="2948"/>
                </a:cubicBezTo>
                <a:cubicBezTo>
                  <a:pt x="3148" y="3321"/>
                  <a:pt x="2776" y="3533"/>
                  <a:pt x="2382" y="3533"/>
                </a:cubicBezTo>
                <a:cubicBezTo>
                  <a:pt x="2204" y="3533"/>
                  <a:pt x="2020" y="3490"/>
                  <a:pt x="1846" y="3398"/>
                </a:cubicBezTo>
                <a:cubicBezTo>
                  <a:pt x="1303" y="3103"/>
                  <a:pt x="1117" y="2452"/>
                  <a:pt x="1412" y="1909"/>
                </a:cubicBezTo>
                <a:cubicBezTo>
                  <a:pt x="1617" y="1542"/>
                  <a:pt x="1993" y="1333"/>
                  <a:pt x="2386" y="1333"/>
                </a:cubicBezTo>
                <a:close/>
                <a:moveTo>
                  <a:pt x="2901" y="1"/>
                </a:moveTo>
                <a:lnTo>
                  <a:pt x="2715" y="373"/>
                </a:lnTo>
                <a:cubicBezTo>
                  <a:pt x="2653" y="466"/>
                  <a:pt x="2529" y="544"/>
                  <a:pt x="2420" y="544"/>
                </a:cubicBezTo>
                <a:lnTo>
                  <a:pt x="2218" y="544"/>
                </a:lnTo>
                <a:cubicBezTo>
                  <a:pt x="2205" y="546"/>
                  <a:pt x="2191" y="547"/>
                  <a:pt x="2178" y="547"/>
                </a:cubicBezTo>
                <a:cubicBezTo>
                  <a:pt x="2080" y="547"/>
                  <a:pt x="1976" y="498"/>
                  <a:pt x="1908" y="389"/>
                </a:cubicBezTo>
                <a:lnTo>
                  <a:pt x="1691" y="48"/>
                </a:lnTo>
                <a:lnTo>
                  <a:pt x="559" y="745"/>
                </a:lnTo>
                <a:lnTo>
                  <a:pt x="776" y="1133"/>
                </a:lnTo>
                <a:cubicBezTo>
                  <a:pt x="822" y="1226"/>
                  <a:pt x="822" y="1366"/>
                  <a:pt x="776" y="1459"/>
                </a:cubicBezTo>
                <a:lnTo>
                  <a:pt x="714" y="1536"/>
                </a:lnTo>
                <a:cubicBezTo>
                  <a:pt x="698" y="1567"/>
                  <a:pt x="667" y="1598"/>
                  <a:pt x="667" y="1630"/>
                </a:cubicBezTo>
                <a:cubicBezTo>
                  <a:pt x="621" y="1754"/>
                  <a:pt x="512" y="1800"/>
                  <a:pt x="404" y="1816"/>
                </a:cubicBezTo>
                <a:lnTo>
                  <a:pt x="0" y="1847"/>
                </a:lnTo>
                <a:lnTo>
                  <a:pt x="32" y="3180"/>
                </a:lnTo>
                <a:lnTo>
                  <a:pt x="435" y="3165"/>
                </a:lnTo>
                <a:cubicBezTo>
                  <a:pt x="559" y="3165"/>
                  <a:pt x="667" y="3211"/>
                  <a:pt x="729" y="3336"/>
                </a:cubicBezTo>
                <a:lnTo>
                  <a:pt x="854" y="3506"/>
                </a:lnTo>
                <a:cubicBezTo>
                  <a:pt x="931" y="3599"/>
                  <a:pt x="931" y="3739"/>
                  <a:pt x="869" y="3832"/>
                </a:cubicBezTo>
                <a:lnTo>
                  <a:pt x="667" y="4204"/>
                </a:lnTo>
                <a:lnTo>
                  <a:pt x="1862" y="4840"/>
                </a:lnTo>
                <a:lnTo>
                  <a:pt x="2048" y="4483"/>
                </a:lnTo>
                <a:cubicBezTo>
                  <a:pt x="2110" y="4375"/>
                  <a:pt x="2218" y="4297"/>
                  <a:pt x="2342" y="4297"/>
                </a:cubicBezTo>
                <a:lnTo>
                  <a:pt x="2529" y="4297"/>
                </a:lnTo>
                <a:cubicBezTo>
                  <a:pt x="2541" y="4296"/>
                  <a:pt x="2554" y="4295"/>
                  <a:pt x="2566" y="4295"/>
                </a:cubicBezTo>
                <a:cubicBezTo>
                  <a:pt x="2674" y="4295"/>
                  <a:pt x="2769" y="4355"/>
                  <a:pt x="2839" y="4452"/>
                </a:cubicBezTo>
                <a:lnTo>
                  <a:pt x="3056" y="4809"/>
                </a:lnTo>
                <a:lnTo>
                  <a:pt x="4204" y="4096"/>
                </a:lnTo>
                <a:lnTo>
                  <a:pt x="3986" y="3739"/>
                </a:lnTo>
                <a:cubicBezTo>
                  <a:pt x="3924" y="3646"/>
                  <a:pt x="3924" y="3506"/>
                  <a:pt x="3986" y="3413"/>
                </a:cubicBezTo>
                <a:lnTo>
                  <a:pt x="4048" y="3336"/>
                </a:lnTo>
                <a:cubicBezTo>
                  <a:pt x="4064" y="3305"/>
                  <a:pt x="4080" y="3274"/>
                  <a:pt x="4080" y="3242"/>
                </a:cubicBezTo>
                <a:cubicBezTo>
                  <a:pt x="4142" y="3118"/>
                  <a:pt x="4235" y="3072"/>
                  <a:pt x="4359" y="3041"/>
                </a:cubicBezTo>
                <a:lnTo>
                  <a:pt x="4762" y="3025"/>
                </a:lnTo>
                <a:lnTo>
                  <a:pt x="4731" y="1692"/>
                </a:lnTo>
                <a:lnTo>
                  <a:pt x="4312" y="1692"/>
                </a:lnTo>
                <a:cubicBezTo>
                  <a:pt x="4204" y="1692"/>
                  <a:pt x="4080" y="1630"/>
                  <a:pt x="4033" y="1521"/>
                </a:cubicBezTo>
                <a:lnTo>
                  <a:pt x="3909" y="1335"/>
                </a:lnTo>
                <a:cubicBezTo>
                  <a:pt x="3831" y="1242"/>
                  <a:pt x="3831" y="1102"/>
                  <a:pt x="3893" y="1009"/>
                </a:cubicBezTo>
                <a:lnTo>
                  <a:pt x="4080" y="637"/>
                </a:lnTo>
                <a:lnTo>
                  <a:pt x="2901" y="1"/>
                </a:lnTo>
                <a:close/>
              </a:path>
            </a:pathLst>
          </a:custGeom>
          <a:solidFill>
            <a:srgbClr val="EF6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8" name="Google Shape;1478;p39"/>
          <p:cNvGrpSpPr/>
          <p:nvPr/>
        </p:nvGrpSpPr>
        <p:grpSpPr>
          <a:xfrm>
            <a:off x="336273" y="4106355"/>
            <a:ext cx="888556" cy="888556"/>
            <a:chOff x="3601710" y="-660170"/>
            <a:chExt cx="888556" cy="888556"/>
          </a:xfrm>
          <a:solidFill>
            <a:srgbClr val="EF642D"/>
          </a:solidFill>
        </p:grpSpPr>
        <p:sp>
          <p:nvSpPr>
            <p:cNvPr id="1479" name="Google Shape;1479;p39"/>
            <p:cNvSpPr/>
            <p:nvPr/>
          </p:nvSpPr>
          <p:spPr>
            <a:xfrm>
              <a:off x="3633613" y="-585997"/>
              <a:ext cx="838601" cy="740210"/>
            </a:xfrm>
            <a:custGeom>
              <a:avLst/>
              <a:gdLst/>
              <a:ahLst/>
              <a:cxnLst/>
              <a:rect l="l" t="t" r="r" b="b"/>
              <a:pathLst>
                <a:path w="9384" h="8283" extrusionOk="0">
                  <a:moveTo>
                    <a:pt x="4688" y="2208"/>
                  </a:moveTo>
                  <a:cubicBezTo>
                    <a:pt x="4929" y="2208"/>
                    <a:pt x="5175" y="2253"/>
                    <a:pt x="5413" y="2350"/>
                  </a:cubicBezTo>
                  <a:cubicBezTo>
                    <a:pt x="6406" y="2738"/>
                    <a:pt x="6887" y="3870"/>
                    <a:pt x="6483" y="4878"/>
                  </a:cubicBezTo>
                  <a:cubicBezTo>
                    <a:pt x="6178" y="5618"/>
                    <a:pt x="5455" y="6082"/>
                    <a:pt x="4691" y="6082"/>
                  </a:cubicBezTo>
                  <a:cubicBezTo>
                    <a:pt x="4446" y="6082"/>
                    <a:pt x="4196" y="6035"/>
                    <a:pt x="3955" y="5933"/>
                  </a:cubicBezTo>
                  <a:cubicBezTo>
                    <a:pt x="2978" y="5530"/>
                    <a:pt x="2482" y="4413"/>
                    <a:pt x="2901" y="3421"/>
                  </a:cubicBezTo>
                  <a:cubicBezTo>
                    <a:pt x="3207" y="2666"/>
                    <a:pt x="3925" y="2208"/>
                    <a:pt x="4688" y="2208"/>
                  </a:cubicBezTo>
                  <a:close/>
                  <a:moveTo>
                    <a:pt x="4697" y="0"/>
                  </a:moveTo>
                  <a:cubicBezTo>
                    <a:pt x="3061" y="0"/>
                    <a:pt x="1501" y="970"/>
                    <a:pt x="853" y="2583"/>
                  </a:cubicBezTo>
                  <a:cubicBezTo>
                    <a:pt x="0" y="4692"/>
                    <a:pt x="1009" y="7112"/>
                    <a:pt x="3149" y="7980"/>
                  </a:cubicBezTo>
                  <a:cubicBezTo>
                    <a:pt x="3656" y="8185"/>
                    <a:pt x="4180" y="8283"/>
                    <a:pt x="4696" y="8283"/>
                  </a:cubicBezTo>
                  <a:cubicBezTo>
                    <a:pt x="6326" y="8283"/>
                    <a:pt x="7871" y="7311"/>
                    <a:pt x="8531" y="5685"/>
                  </a:cubicBezTo>
                  <a:cubicBezTo>
                    <a:pt x="9384" y="3576"/>
                    <a:pt x="8376" y="1156"/>
                    <a:pt x="6251" y="303"/>
                  </a:cubicBezTo>
                  <a:cubicBezTo>
                    <a:pt x="5743" y="98"/>
                    <a:pt x="5216" y="0"/>
                    <a:pt x="46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0" name="Google Shape;1480;p39"/>
            <p:cNvSpPr/>
            <p:nvPr/>
          </p:nvSpPr>
          <p:spPr>
            <a:xfrm>
              <a:off x="3823514" y="85581"/>
              <a:ext cx="162197" cy="142805"/>
            </a:xfrm>
            <a:custGeom>
              <a:avLst/>
              <a:gdLst/>
              <a:ahLst/>
              <a:cxnLst/>
              <a:rect l="l" t="t" r="r" b="b"/>
              <a:pathLst>
                <a:path w="1815" h="1598" extrusionOk="0">
                  <a:moveTo>
                    <a:pt x="341" y="0"/>
                  </a:moveTo>
                  <a:lnTo>
                    <a:pt x="0" y="1086"/>
                  </a:lnTo>
                  <a:lnTo>
                    <a:pt x="1319" y="1598"/>
                  </a:lnTo>
                  <a:lnTo>
                    <a:pt x="1815" y="589"/>
                  </a:lnTo>
                  <a:lnTo>
                    <a:pt x="3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1" name="Google Shape;1481;p39"/>
            <p:cNvSpPr/>
            <p:nvPr/>
          </p:nvSpPr>
          <p:spPr>
            <a:xfrm>
              <a:off x="3608681" y="-138993"/>
              <a:ext cx="145576" cy="163627"/>
            </a:xfrm>
            <a:custGeom>
              <a:avLst/>
              <a:gdLst/>
              <a:ahLst/>
              <a:cxnLst/>
              <a:rect l="l" t="t" r="r" b="b"/>
              <a:pathLst>
                <a:path w="1629" h="1831" extrusionOk="0">
                  <a:moveTo>
                    <a:pt x="1008" y="0"/>
                  </a:moveTo>
                  <a:lnTo>
                    <a:pt x="0" y="528"/>
                  </a:lnTo>
                  <a:lnTo>
                    <a:pt x="543" y="1831"/>
                  </a:lnTo>
                  <a:lnTo>
                    <a:pt x="1629" y="1458"/>
                  </a:lnTo>
                  <a:lnTo>
                    <a:pt x="10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2" name="Google Shape;1482;p39"/>
            <p:cNvSpPr/>
            <p:nvPr/>
          </p:nvSpPr>
          <p:spPr>
            <a:xfrm>
              <a:off x="3601710" y="-438366"/>
              <a:ext cx="142895" cy="163627"/>
            </a:xfrm>
            <a:custGeom>
              <a:avLst/>
              <a:gdLst/>
              <a:ahLst/>
              <a:cxnLst/>
              <a:rect l="l" t="t" r="r" b="b"/>
              <a:pathLst>
                <a:path w="1599" h="1831" extrusionOk="0">
                  <a:moveTo>
                    <a:pt x="512" y="0"/>
                  </a:moveTo>
                  <a:lnTo>
                    <a:pt x="1" y="1319"/>
                  </a:lnTo>
                  <a:lnTo>
                    <a:pt x="1009" y="1831"/>
                  </a:lnTo>
                  <a:lnTo>
                    <a:pt x="1598" y="357"/>
                  </a:lnTo>
                  <a:lnTo>
                    <a:pt x="5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3" name="Google Shape;1483;p39"/>
            <p:cNvSpPr/>
            <p:nvPr/>
          </p:nvSpPr>
          <p:spPr>
            <a:xfrm>
              <a:off x="3805462" y="-653199"/>
              <a:ext cx="163627" cy="144235"/>
            </a:xfrm>
            <a:custGeom>
              <a:avLst/>
              <a:gdLst/>
              <a:ahLst/>
              <a:cxnLst/>
              <a:rect l="l" t="t" r="r" b="b"/>
              <a:pathLst>
                <a:path w="1831" h="1614" extrusionOk="0">
                  <a:moveTo>
                    <a:pt x="1303" y="0"/>
                  </a:moveTo>
                  <a:lnTo>
                    <a:pt x="1" y="543"/>
                  </a:lnTo>
                  <a:lnTo>
                    <a:pt x="373" y="1613"/>
                  </a:lnTo>
                  <a:lnTo>
                    <a:pt x="1831" y="993"/>
                  </a:lnTo>
                  <a:lnTo>
                    <a:pt x="13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4" name="Google Shape;1484;p39"/>
            <p:cNvSpPr/>
            <p:nvPr/>
          </p:nvSpPr>
          <p:spPr>
            <a:xfrm>
              <a:off x="4104835" y="-660170"/>
              <a:ext cx="163627" cy="144235"/>
            </a:xfrm>
            <a:custGeom>
              <a:avLst/>
              <a:gdLst/>
              <a:ahLst/>
              <a:cxnLst/>
              <a:rect l="l" t="t" r="r" b="b"/>
              <a:pathLst>
                <a:path w="1831" h="1614" extrusionOk="0">
                  <a:moveTo>
                    <a:pt x="512" y="1"/>
                  </a:moveTo>
                  <a:lnTo>
                    <a:pt x="1" y="1009"/>
                  </a:lnTo>
                  <a:lnTo>
                    <a:pt x="1505" y="1614"/>
                  </a:lnTo>
                  <a:lnTo>
                    <a:pt x="1831" y="528"/>
                  </a:lnTo>
                  <a:lnTo>
                    <a:pt x="5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5" name="Google Shape;1485;p39"/>
            <p:cNvSpPr/>
            <p:nvPr/>
          </p:nvSpPr>
          <p:spPr>
            <a:xfrm>
              <a:off x="4339061" y="-454988"/>
              <a:ext cx="145665" cy="162197"/>
            </a:xfrm>
            <a:custGeom>
              <a:avLst/>
              <a:gdLst/>
              <a:ahLst/>
              <a:cxnLst/>
              <a:rect l="l" t="t" r="r" b="b"/>
              <a:pathLst>
                <a:path w="1630" h="1815" extrusionOk="0">
                  <a:moveTo>
                    <a:pt x="1071" y="0"/>
                  </a:moveTo>
                  <a:lnTo>
                    <a:pt x="1" y="342"/>
                  </a:lnTo>
                  <a:lnTo>
                    <a:pt x="621" y="1815"/>
                  </a:lnTo>
                  <a:lnTo>
                    <a:pt x="1629" y="1288"/>
                  </a:lnTo>
                  <a:lnTo>
                    <a:pt x="10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6" name="Google Shape;1486;p39"/>
            <p:cNvSpPr/>
            <p:nvPr/>
          </p:nvSpPr>
          <p:spPr>
            <a:xfrm>
              <a:off x="4346031" y="-155615"/>
              <a:ext cx="144235" cy="162197"/>
            </a:xfrm>
            <a:custGeom>
              <a:avLst/>
              <a:gdLst/>
              <a:ahLst/>
              <a:cxnLst/>
              <a:rect l="l" t="t" r="r" b="b"/>
              <a:pathLst>
                <a:path w="1614" h="1815" extrusionOk="0">
                  <a:moveTo>
                    <a:pt x="605" y="0"/>
                  </a:moveTo>
                  <a:lnTo>
                    <a:pt x="0" y="1474"/>
                  </a:lnTo>
                  <a:lnTo>
                    <a:pt x="1086" y="1815"/>
                  </a:lnTo>
                  <a:lnTo>
                    <a:pt x="1613" y="497"/>
                  </a:lnTo>
                  <a:lnTo>
                    <a:pt x="6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7" name="Google Shape;1487;p39"/>
            <p:cNvSpPr/>
            <p:nvPr/>
          </p:nvSpPr>
          <p:spPr>
            <a:xfrm>
              <a:off x="4122887" y="78611"/>
              <a:ext cx="162197" cy="142805"/>
            </a:xfrm>
            <a:custGeom>
              <a:avLst/>
              <a:gdLst/>
              <a:ahLst/>
              <a:cxnLst/>
              <a:rect l="l" t="t" r="r" b="b"/>
              <a:pathLst>
                <a:path w="1815" h="1598" extrusionOk="0">
                  <a:moveTo>
                    <a:pt x="1474" y="0"/>
                  </a:moveTo>
                  <a:lnTo>
                    <a:pt x="0" y="621"/>
                  </a:lnTo>
                  <a:lnTo>
                    <a:pt x="528" y="1598"/>
                  </a:lnTo>
                  <a:lnTo>
                    <a:pt x="1815" y="1055"/>
                  </a:lnTo>
                  <a:lnTo>
                    <a:pt x="14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8" name="Google Shape;1488;p39"/>
            <p:cNvSpPr/>
            <p:nvPr/>
          </p:nvSpPr>
          <p:spPr>
            <a:xfrm>
              <a:off x="3928786" y="-339975"/>
              <a:ext cx="231634" cy="249596"/>
            </a:xfrm>
            <a:custGeom>
              <a:avLst/>
              <a:gdLst/>
              <a:ahLst/>
              <a:cxnLst/>
              <a:rect l="l" t="t" r="r" b="b"/>
              <a:pathLst>
                <a:path w="2592" h="2793" extrusionOk="0">
                  <a:moveTo>
                    <a:pt x="1305" y="944"/>
                  </a:moveTo>
                  <a:cubicBezTo>
                    <a:pt x="1361" y="944"/>
                    <a:pt x="1418" y="955"/>
                    <a:pt x="1474" y="978"/>
                  </a:cubicBezTo>
                  <a:cubicBezTo>
                    <a:pt x="1707" y="1071"/>
                    <a:pt x="1816" y="1319"/>
                    <a:pt x="1722" y="1552"/>
                  </a:cubicBezTo>
                  <a:cubicBezTo>
                    <a:pt x="1651" y="1731"/>
                    <a:pt x="1486" y="1846"/>
                    <a:pt x="1308" y="1846"/>
                  </a:cubicBezTo>
                  <a:cubicBezTo>
                    <a:pt x="1255" y="1846"/>
                    <a:pt x="1201" y="1836"/>
                    <a:pt x="1149" y="1815"/>
                  </a:cubicBezTo>
                  <a:cubicBezTo>
                    <a:pt x="900" y="1707"/>
                    <a:pt x="792" y="1459"/>
                    <a:pt x="885" y="1226"/>
                  </a:cubicBezTo>
                  <a:cubicBezTo>
                    <a:pt x="967" y="1050"/>
                    <a:pt x="1130" y="944"/>
                    <a:pt x="1305" y="944"/>
                  </a:cubicBezTo>
                  <a:close/>
                  <a:moveTo>
                    <a:pt x="1474" y="1"/>
                  </a:moveTo>
                  <a:lnTo>
                    <a:pt x="172" y="543"/>
                  </a:lnTo>
                  <a:lnTo>
                    <a:pt x="1" y="1939"/>
                  </a:lnTo>
                  <a:lnTo>
                    <a:pt x="1118" y="2792"/>
                  </a:lnTo>
                  <a:lnTo>
                    <a:pt x="2420" y="2249"/>
                  </a:lnTo>
                  <a:lnTo>
                    <a:pt x="2591" y="854"/>
                  </a:lnTo>
                  <a:lnTo>
                    <a:pt x="147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71" name="Graphic 70">
            <a:extLst>
              <a:ext uri="{FF2B5EF4-FFF2-40B4-BE49-F238E27FC236}">
                <a16:creationId xmlns:a16="http://schemas.microsoft.com/office/drawing/2014/main" id="{31C35F0C-9102-4A6B-8C71-D1FD33B2A1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5897" y="4547902"/>
            <a:ext cx="1926202" cy="427730"/>
          </a:xfrm>
          <a:prstGeom prst="rect">
            <a:avLst/>
          </a:prstGeom>
        </p:spPr>
      </p:pic>
      <p:sp>
        <p:nvSpPr>
          <p:cNvPr id="8" name="Google Shape;1420;p39">
            <a:extLst>
              <a:ext uri="{FF2B5EF4-FFF2-40B4-BE49-F238E27FC236}">
                <a16:creationId xmlns:a16="http://schemas.microsoft.com/office/drawing/2014/main" id="{CDC4FB0F-2228-BD40-C22E-3B0F400FB22F}"/>
              </a:ext>
            </a:extLst>
          </p:cNvPr>
          <p:cNvSpPr txBox="1">
            <a:spLocks/>
          </p:cNvSpPr>
          <p:nvPr/>
        </p:nvSpPr>
        <p:spPr>
          <a:xfrm>
            <a:off x="720000" y="3584458"/>
            <a:ext cx="2336400" cy="430200"/>
          </a:xfrm>
          <a:prstGeom prst="rect">
            <a:avLst/>
          </a:prstGeom>
          <a:solidFill>
            <a:srgbClr val="EF64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Bebas Neue"/>
              <a:buNone/>
              <a:defRPr sz="2500" b="0" i="0" u="none" strike="noStrike" cap="none">
                <a:solidFill>
                  <a:schemeClr val="dk1"/>
                </a:solidFill>
                <a:latin typeface="Ubuntu" panose="020B0504030602030204" pitchFamily="34" charset="0"/>
                <a:ea typeface="Ubuntu" panose="020B0504030602030204" pitchFamily="34" charset="0"/>
                <a:cs typeface="Teko"/>
                <a:sym typeface="Teko"/>
              </a:defRPr>
            </a:lvl1pPr>
            <a:lvl2pPr marL="914400" marR="0" lvl="1"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9pPr>
          </a:lstStyle>
          <a:p>
            <a:pPr marL="0" indent="0"/>
            <a:r>
              <a:rPr lang="en-US" sz="1400" dirty="0"/>
              <a:t>Cloud Services</a:t>
            </a:r>
          </a:p>
        </p:txBody>
      </p:sp>
      <p:sp>
        <p:nvSpPr>
          <p:cNvPr id="9" name="Google Shape;1425;p39">
            <a:extLst>
              <a:ext uri="{FF2B5EF4-FFF2-40B4-BE49-F238E27FC236}">
                <a16:creationId xmlns:a16="http://schemas.microsoft.com/office/drawing/2014/main" id="{6673AE56-8034-E891-CD14-7887FDF778C5}"/>
              </a:ext>
            </a:extLst>
          </p:cNvPr>
          <p:cNvSpPr txBox="1">
            <a:spLocks/>
          </p:cNvSpPr>
          <p:nvPr/>
        </p:nvSpPr>
        <p:spPr>
          <a:xfrm>
            <a:off x="3403800" y="3584458"/>
            <a:ext cx="2336400" cy="430200"/>
          </a:xfrm>
          <a:prstGeom prst="rect">
            <a:avLst/>
          </a:prstGeom>
          <a:solidFill>
            <a:srgbClr val="EF64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Bebas Neue"/>
              <a:buNone/>
              <a:defRPr sz="2500" b="0" i="0" u="none" strike="noStrike" cap="none">
                <a:solidFill>
                  <a:schemeClr val="dk1"/>
                </a:solidFill>
                <a:latin typeface="Ubuntu" panose="020B0504030602030204" pitchFamily="34" charset="0"/>
                <a:ea typeface="Ubuntu" panose="020B0504030602030204" pitchFamily="34" charset="0"/>
                <a:cs typeface="Teko"/>
                <a:sym typeface="Teko"/>
              </a:defRPr>
            </a:lvl1pPr>
            <a:lvl2pPr marL="914400" marR="0" lvl="1"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9pPr>
          </a:lstStyle>
          <a:p>
            <a:pPr marL="0" indent="0"/>
            <a:r>
              <a:rPr lang="en-US" sz="1400" dirty="0"/>
              <a:t>Quality Assurance &amp; Testing</a:t>
            </a:r>
          </a:p>
        </p:txBody>
      </p:sp>
      <p:sp>
        <p:nvSpPr>
          <p:cNvPr id="10" name="Google Shape;1426;p39">
            <a:extLst>
              <a:ext uri="{FF2B5EF4-FFF2-40B4-BE49-F238E27FC236}">
                <a16:creationId xmlns:a16="http://schemas.microsoft.com/office/drawing/2014/main" id="{9CA14E10-776E-B8A8-C608-E7841EAC76AC}"/>
              </a:ext>
            </a:extLst>
          </p:cNvPr>
          <p:cNvSpPr txBox="1">
            <a:spLocks/>
          </p:cNvSpPr>
          <p:nvPr/>
        </p:nvSpPr>
        <p:spPr>
          <a:xfrm>
            <a:off x="6087600" y="3584458"/>
            <a:ext cx="2336400" cy="430200"/>
          </a:xfrm>
          <a:prstGeom prst="rect">
            <a:avLst/>
          </a:prstGeom>
          <a:solidFill>
            <a:srgbClr val="EF642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Bebas Neue"/>
              <a:buNone/>
              <a:defRPr sz="2500" b="0" i="0" u="none" strike="noStrike" cap="none">
                <a:solidFill>
                  <a:schemeClr val="dk1"/>
                </a:solidFill>
                <a:latin typeface="Ubuntu" panose="020B0504030602030204" pitchFamily="34" charset="0"/>
                <a:ea typeface="Ubuntu" panose="020B0504030602030204" pitchFamily="34" charset="0"/>
                <a:cs typeface="Teko"/>
                <a:sym typeface="Teko"/>
              </a:defRPr>
            </a:lvl1pPr>
            <a:lvl2pPr marL="914400" marR="0" lvl="1"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000"/>
              <a:buFont typeface="Bebas Neue"/>
              <a:buNone/>
              <a:defRPr sz="2000" b="0" i="0" u="none" strike="noStrike" cap="none">
                <a:solidFill>
                  <a:schemeClr val="dk1"/>
                </a:solidFill>
                <a:latin typeface="Bebas Neue"/>
                <a:ea typeface="Bebas Neue"/>
                <a:cs typeface="Bebas Neue"/>
                <a:sym typeface="Bebas Neue"/>
              </a:defRPr>
            </a:lvl9pPr>
          </a:lstStyle>
          <a:p>
            <a:pPr marL="0" indent="0"/>
            <a:r>
              <a:rPr lang="en-US" sz="1400" dirty="0"/>
              <a:t>IT/Digital Consultancy</a:t>
            </a:r>
          </a:p>
        </p:txBody>
      </p:sp>
      <p:grpSp>
        <p:nvGrpSpPr>
          <p:cNvPr id="11" name="Google Shape;1427;p39">
            <a:extLst>
              <a:ext uri="{FF2B5EF4-FFF2-40B4-BE49-F238E27FC236}">
                <a16:creationId xmlns:a16="http://schemas.microsoft.com/office/drawing/2014/main" id="{B474477A-1A63-FD99-699F-A0443F0F2CE7}"/>
              </a:ext>
            </a:extLst>
          </p:cNvPr>
          <p:cNvGrpSpPr/>
          <p:nvPr/>
        </p:nvGrpSpPr>
        <p:grpSpPr>
          <a:xfrm>
            <a:off x="1577652" y="2991778"/>
            <a:ext cx="585676" cy="430163"/>
            <a:chOff x="2352792" y="2710532"/>
            <a:chExt cx="375650" cy="275905"/>
          </a:xfrm>
          <a:solidFill>
            <a:srgbClr val="2E2D73"/>
          </a:solidFill>
        </p:grpSpPr>
        <p:sp>
          <p:nvSpPr>
            <p:cNvPr id="12" name="Google Shape;1428;p39">
              <a:extLst>
                <a:ext uri="{FF2B5EF4-FFF2-40B4-BE49-F238E27FC236}">
                  <a16:creationId xmlns:a16="http://schemas.microsoft.com/office/drawing/2014/main" id="{BB8C4DBE-1E71-9343-91EB-BECDD7AB445F}"/>
                </a:ext>
              </a:extLst>
            </p:cNvPr>
            <p:cNvSpPr/>
            <p:nvPr/>
          </p:nvSpPr>
          <p:spPr>
            <a:xfrm>
              <a:off x="2551572" y="2735502"/>
              <a:ext cx="176870" cy="250934"/>
            </a:xfrm>
            <a:custGeom>
              <a:avLst/>
              <a:gdLst/>
              <a:ahLst/>
              <a:cxnLst/>
              <a:rect l="l" t="t" r="r" b="b"/>
              <a:pathLst>
                <a:path w="6474" h="9185" extrusionOk="0">
                  <a:moveTo>
                    <a:pt x="5479" y="1"/>
                  </a:moveTo>
                  <a:lnTo>
                    <a:pt x="5479" y="8191"/>
                  </a:lnTo>
                  <a:lnTo>
                    <a:pt x="0" y="8191"/>
                  </a:lnTo>
                  <a:lnTo>
                    <a:pt x="0" y="9184"/>
                  </a:lnTo>
                  <a:lnTo>
                    <a:pt x="6473" y="9184"/>
                  </a:lnTo>
                  <a:lnTo>
                    <a:pt x="64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429;p39">
              <a:extLst>
                <a:ext uri="{FF2B5EF4-FFF2-40B4-BE49-F238E27FC236}">
                  <a16:creationId xmlns:a16="http://schemas.microsoft.com/office/drawing/2014/main" id="{CF22224A-9B55-0090-5E42-1FA71766EE28}"/>
                </a:ext>
              </a:extLst>
            </p:cNvPr>
            <p:cNvSpPr/>
            <p:nvPr/>
          </p:nvSpPr>
          <p:spPr>
            <a:xfrm>
              <a:off x="2352792" y="2735502"/>
              <a:ext cx="176870" cy="250934"/>
            </a:xfrm>
            <a:custGeom>
              <a:avLst/>
              <a:gdLst/>
              <a:ahLst/>
              <a:cxnLst/>
              <a:rect l="l" t="t" r="r" b="b"/>
              <a:pathLst>
                <a:path w="6474" h="9185" extrusionOk="0">
                  <a:moveTo>
                    <a:pt x="0" y="1"/>
                  </a:moveTo>
                  <a:lnTo>
                    <a:pt x="0" y="9184"/>
                  </a:lnTo>
                  <a:lnTo>
                    <a:pt x="6473" y="9184"/>
                  </a:lnTo>
                  <a:lnTo>
                    <a:pt x="6473" y="8191"/>
                  </a:lnTo>
                  <a:lnTo>
                    <a:pt x="995" y="8191"/>
                  </a:lnTo>
                  <a:lnTo>
                    <a:pt x="99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30;p39">
              <a:extLst>
                <a:ext uri="{FF2B5EF4-FFF2-40B4-BE49-F238E27FC236}">
                  <a16:creationId xmlns:a16="http://schemas.microsoft.com/office/drawing/2014/main" id="{08325A29-301B-A4C1-5648-5BEB422CF7CE}"/>
                </a:ext>
              </a:extLst>
            </p:cNvPr>
            <p:cNvSpPr/>
            <p:nvPr/>
          </p:nvSpPr>
          <p:spPr>
            <a:xfrm>
              <a:off x="2401940" y="2710532"/>
              <a:ext cx="127721" cy="225991"/>
            </a:xfrm>
            <a:custGeom>
              <a:avLst/>
              <a:gdLst/>
              <a:ahLst/>
              <a:cxnLst/>
              <a:rect l="l" t="t" r="r" b="b"/>
              <a:pathLst>
                <a:path w="4675" h="8272" extrusionOk="0">
                  <a:moveTo>
                    <a:pt x="1" y="0"/>
                  </a:moveTo>
                  <a:lnTo>
                    <a:pt x="1" y="8271"/>
                  </a:lnTo>
                  <a:lnTo>
                    <a:pt x="4671" y="8271"/>
                  </a:lnTo>
                  <a:lnTo>
                    <a:pt x="4671" y="7230"/>
                  </a:lnTo>
                  <a:lnTo>
                    <a:pt x="4674" y="7230"/>
                  </a:lnTo>
                  <a:cubicBezTo>
                    <a:pt x="3688" y="7121"/>
                    <a:pt x="2780" y="6617"/>
                    <a:pt x="2022" y="5757"/>
                  </a:cubicBezTo>
                  <a:cubicBezTo>
                    <a:pt x="1388" y="5036"/>
                    <a:pt x="1085" y="4321"/>
                    <a:pt x="1072" y="4289"/>
                  </a:cubicBezTo>
                  <a:lnTo>
                    <a:pt x="1006" y="4134"/>
                  </a:lnTo>
                  <a:lnTo>
                    <a:pt x="1072" y="3978"/>
                  </a:lnTo>
                  <a:cubicBezTo>
                    <a:pt x="1085" y="3949"/>
                    <a:pt x="1389" y="3231"/>
                    <a:pt x="2022" y="2510"/>
                  </a:cubicBezTo>
                  <a:cubicBezTo>
                    <a:pt x="2778" y="1650"/>
                    <a:pt x="3688" y="1146"/>
                    <a:pt x="4674" y="1039"/>
                  </a:cubicBezTo>
                  <a:lnTo>
                    <a:pt x="4674" y="504"/>
                  </a:lnTo>
                  <a:cubicBezTo>
                    <a:pt x="4674" y="226"/>
                    <a:pt x="4449" y="0"/>
                    <a:pt x="41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431;p39">
              <a:extLst>
                <a:ext uri="{FF2B5EF4-FFF2-40B4-BE49-F238E27FC236}">
                  <a16:creationId xmlns:a16="http://schemas.microsoft.com/office/drawing/2014/main" id="{222D7E76-F57C-357D-2386-7AA6B3A1E82F}"/>
                </a:ext>
              </a:extLst>
            </p:cNvPr>
            <p:cNvSpPr/>
            <p:nvPr/>
          </p:nvSpPr>
          <p:spPr>
            <a:xfrm>
              <a:off x="2453766" y="2760391"/>
              <a:ext cx="173673" cy="126519"/>
            </a:xfrm>
            <a:custGeom>
              <a:avLst/>
              <a:gdLst/>
              <a:ahLst/>
              <a:cxnLst/>
              <a:rect l="l" t="t" r="r" b="b"/>
              <a:pathLst>
                <a:path w="6357" h="4631" extrusionOk="0">
                  <a:moveTo>
                    <a:pt x="3177" y="1009"/>
                  </a:moveTo>
                  <a:cubicBezTo>
                    <a:pt x="3900" y="1009"/>
                    <a:pt x="4487" y="1597"/>
                    <a:pt x="4487" y="2317"/>
                  </a:cubicBezTo>
                  <a:cubicBezTo>
                    <a:pt x="4487" y="3040"/>
                    <a:pt x="3900" y="3627"/>
                    <a:pt x="3177" y="3627"/>
                  </a:cubicBezTo>
                  <a:cubicBezTo>
                    <a:pt x="2457" y="3627"/>
                    <a:pt x="1869" y="3040"/>
                    <a:pt x="1869" y="2317"/>
                  </a:cubicBezTo>
                  <a:cubicBezTo>
                    <a:pt x="1870" y="1597"/>
                    <a:pt x="2457" y="1009"/>
                    <a:pt x="3177" y="1009"/>
                  </a:cubicBezTo>
                  <a:close/>
                  <a:moveTo>
                    <a:pt x="3177" y="1"/>
                  </a:moveTo>
                  <a:cubicBezTo>
                    <a:pt x="2275" y="1"/>
                    <a:pt x="1460" y="407"/>
                    <a:pt x="753" y="1207"/>
                  </a:cubicBezTo>
                  <a:cubicBezTo>
                    <a:pt x="367" y="1643"/>
                    <a:pt x="115" y="2089"/>
                    <a:pt x="1" y="2316"/>
                  </a:cubicBezTo>
                  <a:cubicBezTo>
                    <a:pt x="115" y="2543"/>
                    <a:pt x="364" y="2988"/>
                    <a:pt x="753" y="3427"/>
                  </a:cubicBezTo>
                  <a:cubicBezTo>
                    <a:pt x="1460" y="4225"/>
                    <a:pt x="2276" y="4631"/>
                    <a:pt x="3180" y="4631"/>
                  </a:cubicBezTo>
                  <a:cubicBezTo>
                    <a:pt x="5046" y="4631"/>
                    <a:pt x="6084" y="2858"/>
                    <a:pt x="6357" y="2316"/>
                  </a:cubicBezTo>
                  <a:cubicBezTo>
                    <a:pt x="6243" y="2087"/>
                    <a:pt x="5993" y="1643"/>
                    <a:pt x="5605" y="1207"/>
                  </a:cubicBezTo>
                  <a:cubicBezTo>
                    <a:pt x="4898" y="408"/>
                    <a:pt x="4081" y="1"/>
                    <a:pt x="31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432;p39">
              <a:extLst>
                <a:ext uri="{FF2B5EF4-FFF2-40B4-BE49-F238E27FC236}">
                  <a16:creationId xmlns:a16="http://schemas.microsoft.com/office/drawing/2014/main" id="{7F290361-3D87-F23F-C77D-06F53B50468C}"/>
                </a:ext>
              </a:extLst>
            </p:cNvPr>
            <p:cNvSpPr/>
            <p:nvPr/>
          </p:nvSpPr>
          <p:spPr>
            <a:xfrm>
              <a:off x="2551572" y="2710614"/>
              <a:ext cx="127666" cy="225991"/>
            </a:xfrm>
            <a:custGeom>
              <a:avLst/>
              <a:gdLst/>
              <a:ahLst/>
              <a:cxnLst/>
              <a:rect l="l" t="t" r="r" b="b"/>
              <a:pathLst>
                <a:path w="4673" h="8272" extrusionOk="0">
                  <a:moveTo>
                    <a:pt x="498" y="0"/>
                  </a:moveTo>
                  <a:cubicBezTo>
                    <a:pt x="223" y="0"/>
                    <a:pt x="0" y="225"/>
                    <a:pt x="0" y="501"/>
                  </a:cubicBezTo>
                  <a:lnTo>
                    <a:pt x="0" y="1039"/>
                  </a:lnTo>
                  <a:cubicBezTo>
                    <a:pt x="986" y="1148"/>
                    <a:pt x="1895" y="1650"/>
                    <a:pt x="2652" y="2512"/>
                  </a:cubicBezTo>
                  <a:cubicBezTo>
                    <a:pt x="3287" y="3231"/>
                    <a:pt x="3590" y="3947"/>
                    <a:pt x="3603" y="3978"/>
                  </a:cubicBezTo>
                  <a:lnTo>
                    <a:pt x="3669" y="4134"/>
                  </a:lnTo>
                  <a:lnTo>
                    <a:pt x="3603" y="4290"/>
                  </a:lnTo>
                  <a:cubicBezTo>
                    <a:pt x="3590" y="4320"/>
                    <a:pt x="3285" y="5038"/>
                    <a:pt x="2652" y="5757"/>
                  </a:cubicBezTo>
                  <a:cubicBezTo>
                    <a:pt x="1896" y="6618"/>
                    <a:pt x="986" y="7121"/>
                    <a:pt x="0" y="7229"/>
                  </a:cubicBezTo>
                  <a:lnTo>
                    <a:pt x="0" y="8271"/>
                  </a:lnTo>
                  <a:lnTo>
                    <a:pt x="4673" y="8271"/>
                  </a:lnTo>
                  <a:lnTo>
                    <a:pt x="4673" y="0"/>
                  </a:lnTo>
                  <a:lnTo>
                    <a:pt x="503" y="0"/>
                  </a:lnTo>
                  <a:cubicBezTo>
                    <a:pt x="501" y="0"/>
                    <a:pt x="499" y="0"/>
                    <a:pt x="4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433;p39">
              <a:extLst>
                <a:ext uri="{FF2B5EF4-FFF2-40B4-BE49-F238E27FC236}">
                  <a16:creationId xmlns:a16="http://schemas.microsoft.com/office/drawing/2014/main" id="{F3289159-95C1-5AC6-93E4-4F5623834838}"/>
                </a:ext>
              </a:extLst>
            </p:cNvPr>
            <p:cNvSpPr/>
            <p:nvPr/>
          </p:nvSpPr>
          <p:spPr>
            <a:xfrm>
              <a:off x="2525864" y="2809976"/>
              <a:ext cx="29615" cy="27539"/>
            </a:xfrm>
            <a:custGeom>
              <a:avLst/>
              <a:gdLst/>
              <a:ahLst/>
              <a:cxnLst/>
              <a:rect l="l" t="t" r="r" b="b"/>
              <a:pathLst>
                <a:path w="1084" h="1008" extrusionOk="0">
                  <a:moveTo>
                    <a:pt x="540" y="0"/>
                  </a:moveTo>
                  <a:cubicBezTo>
                    <a:pt x="298" y="0"/>
                    <a:pt x="85" y="176"/>
                    <a:pt x="45" y="423"/>
                  </a:cubicBezTo>
                  <a:cubicBezTo>
                    <a:pt x="1" y="697"/>
                    <a:pt x="187" y="957"/>
                    <a:pt x="461" y="1001"/>
                  </a:cubicBezTo>
                  <a:cubicBezTo>
                    <a:pt x="488" y="1005"/>
                    <a:pt x="516" y="1007"/>
                    <a:pt x="543" y="1007"/>
                  </a:cubicBezTo>
                  <a:cubicBezTo>
                    <a:pt x="786" y="1007"/>
                    <a:pt x="999" y="831"/>
                    <a:pt x="1039" y="584"/>
                  </a:cubicBezTo>
                  <a:cubicBezTo>
                    <a:pt x="1083" y="310"/>
                    <a:pt x="897" y="51"/>
                    <a:pt x="623" y="7"/>
                  </a:cubicBezTo>
                  <a:cubicBezTo>
                    <a:pt x="596" y="3"/>
                    <a:pt x="568" y="0"/>
                    <a:pt x="5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 name="Google Shape;1434;p39">
            <a:extLst>
              <a:ext uri="{FF2B5EF4-FFF2-40B4-BE49-F238E27FC236}">
                <a16:creationId xmlns:a16="http://schemas.microsoft.com/office/drawing/2014/main" id="{1D57B376-6504-0053-4E89-8B005D6C070E}"/>
              </a:ext>
            </a:extLst>
          </p:cNvPr>
          <p:cNvGrpSpPr/>
          <p:nvPr/>
        </p:nvGrpSpPr>
        <p:grpSpPr>
          <a:xfrm>
            <a:off x="6964112" y="2769732"/>
            <a:ext cx="583376" cy="585719"/>
            <a:chOff x="1526908" y="2710532"/>
            <a:chExt cx="374175" cy="375677"/>
          </a:xfrm>
          <a:solidFill>
            <a:srgbClr val="2E2D73"/>
          </a:solidFill>
        </p:grpSpPr>
        <p:sp>
          <p:nvSpPr>
            <p:cNvPr id="19" name="Google Shape;1435;p39">
              <a:extLst>
                <a:ext uri="{FF2B5EF4-FFF2-40B4-BE49-F238E27FC236}">
                  <a16:creationId xmlns:a16="http://schemas.microsoft.com/office/drawing/2014/main" id="{D59557C9-4EE4-6FFA-B2D6-14D6FDA0804A}"/>
                </a:ext>
              </a:extLst>
            </p:cNvPr>
            <p:cNvSpPr/>
            <p:nvPr/>
          </p:nvSpPr>
          <p:spPr>
            <a:xfrm>
              <a:off x="1680938" y="2875572"/>
              <a:ext cx="22047" cy="22047"/>
            </a:xfrm>
            <a:custGeom>
              <a:avLst/>
              <a:gdLst/>
              <a:ahLst/>
              <a:cxnLst/>
              <a:rect l="l" t="t" r="r" b="b"/>
              <a:pathLst>
                <a:path w="807" h="807" extrusionOk="0">
                  <a:moveTo>
                    <a:pt x="1" y="0"/>
                  </a:moveTo>
                  <a:lnTo>
                    <a:pt x="1" y="806"/>
                  </a:lnTo>
                  <a:lnTo>
                    <a:pt x="807" y="806"/>
                  </a:lnTo>
                  <a:lnTo>
                    <a:pt x="8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1436;p39">
              <a:extLst>
                <a:ext uri="{FF2B5EF4-FFF2-40B4-BE49-F238E27FC236}">
                  <a16:creationId xmlns:a16="http://schemas.microsoft.com/office/drawing/2014/main" id="{73B0F3D7-56DC-1C85-C777-CAB1FB145BE3}"/>
                </a:ext>
              </a:extLst>
            </p:cNvPr>
            <p:cNvSpPr/>
            <p:nvPr/>
          </p:nvSpPr>
          <p:spPr>
            <a:xfrm>
              <a:off x="1592804" y="2776564"/>
              <a:ext cx="242328" cy="243612"/>
            </a:xfrm>
            <a:custGeom>
              <a:avLst/>
              <a:gdLst/>
              <a:ahLst/>
              <a:cxnLst/>
              <a:rect l="l" t="t" r="r" b="b"/>
              <a:pathLst>
                <a:path w="8870" h="8917" extrusionOk="0">
                  <a:moveTo>
                    <a:pt x="6449" y="2818"/>
                  </a:moveTo>
                  <a:lnTo>
                    <a:pt x="6449" y="6040"/>
                  </a:lnTo>
                  <a:lnTo>
                    <a:pt x="5643" y="6040"/>
                  </a:lnTo>
                  <a:lnTo>
                    <a:pt x="5643" y="2818"/>
                  </a:lnTo>
                  <a:close/>
                  <a:moveTo>
                    <a:pt x="4837" y="2821"/>
                  </a:moveTo>
                  <a:lnTo>
                    <a:pt x="4837" y="6042"/>
                  </a:lnTo>
                  <a:lnTo>
                    <a:pt x="4031" y="6042"/>
                  </a:lnTo>
                  <a:lnTo>
                    <a:pt x="4031" y="5236"/>
                  </a:lnTo>
                  <a:lnTo>
                    <a:pt x="3225" y="5236"/>
                  </a:lnTo>
                  <a:lnTo>
                    <a:pt x="3225" y="6042"/>
                  </a:lnTo>
                  <a:lnTo>
                    <a:pt x="2419" y="6042"/>
                  </a:lnTo>
                  <a:lnTo>
                    <a:pt x="2419" y="2821"/>
                  </a:lnTo>
                  <a:close/>
                  <a:moveTo>
                    <a:pt x="4403" y="1"/>
                  </a:moveTo>
                  <a:cubicBezTo>
                    <a:pt x="1973" y="18"/>
                    <a:pt x="0" y="2010"/>
                    <a:pt x="5" y="4442"/>
                  </a:cubicBezTo>
                  <a:cubicBezTo>
                    <a:pt x="9" y="5826"/>
                    <a:pt x="641" y="7103"/>
                    <a:pt x="1740" y="7947"/>
                  </a:cubicBezTo>
                  <a:cubicBezTo>
                    <a:pt x="2062" y="8197"/>
                    <a:pt x="2283" y="8537"/>
                    <a:pt x="2376" y="8916"/>
                  </a:cubicBezTo>
                  <a:lnTo>
                    <a:pt x="6500" y="8916"/>
                  </a:lnTo>
                  <a:cubicBezTo>
                    <a:pt x="6591" y="8536"/>
                    <a:pt x="6814" y="8194"/>
                    <a:pt x="7137" y="7945"/>
                  </a:cubicBezTo>
                  <a:cubicBezTo>
                    <a:pt x="8238" y="7100"/>
                    <a:pt x="8869" y="5818"/>
                    <a:pt x="8869" y="4430"/>
                  </a:cubicBezTo>
                  <a:cubicBezTo>
                    <a:pt x="8866" y="3242"/>
                    <a:pt x="8400" y="2125"/>
                    <a:pt x="7556" y="1286"/>
                  </a:cubicBezTo>
                  <a:cubicBezTo>
                    <a:pt x="6720" y="457"/>
                    <a:pt x="5614" y="1"/>
                    <a:pt x="44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437;p39">
              <a:extLst>
                <a:ext uri="{FF2B5EF4-FFF2-40B4-BE49-F238E27FC236}">
                  <a16:creationId xmlns:a16="http://schemas.microsoft.com/office/drawing/2014/main" id="{2A25EAE3-4D10-12FC-65BF-242DD20F0F70}"/>
                </a:ext>
              </a:extLst>
            </p:cNvPr>
            <p:cNvSpPr/>
            <p:nvPr/>
          </p:nvSpPr>
          <p:spPr>
            <a:xfrm>
              <a:off x="1658918" y="3042169"/>
              <a:ext cx="110072" cy="44040"/>
            </a:xfrm>
            <a:custGeom>
              <a:avLst/>
              <a:gdLst/>
              <a:ahLst/>
              <a:cxnLst/>
              <a:rect l="l" t="t" r="r" b="b"/>
              <a:pathLst>
                <a:path w="4029" h="1612" extrusionOk="0">
                  <a:moveTo>
                    <a:pt x="1" y="0"/>
                  </a:moveTo>
                  <a:lnTo>
                    <a:pt x="1" y="1612"/>
                  </a:lnTo>
                  <a:lnTo>
                    <a:pt x="4029" y="1612"/>
                  </a:lnTo>
                  <a:lnTo>
                    <a:pt x="402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438;p39">
              <a:extLst>
                <a:ext uri="{FF2B5EF4-FFF2-40B4-BE49-F238E27FC236}">
                  <a16:creationId xmlns:a16="http://schemas.microsoft.com/office/drawing/2014/main" id="{6613DE50-5057-B89F-BA02-399C0FF815F5}"/>
                </a:ext>
              </a:extLst>
            </p:cNvPr>
            <p:cNvSpPr/>
            <p:nvPr/>
          </p:nvSpPr>
          <p:spPr>
            <a:xfrm>
              <a:off x="1702958" y="2710532"/>
              <a:ext cx="22047" cy="44067"/>
            </a:xfrm>
            <a:custGeom>
              <a:avLst/>
              <a:gdLst/>
              <a:ahLst/>
              <a:cxnLst/>
              <a:rect l="l" t="t" r="r" b="b"/>
              <a:pathLst>
                <a:path w="807" h="1613" extrusionOk="0">
                  <a:moveTo>
                    <a:pt x="1" y="0"/>
                  </a:moveTo>
                  <a:lnTo>
                    <a:pt x="1" y="1612"/>
                  </a:lnTo>
                  <a:lnTo>
                    <a:pt x="806" y="1612"/>
                  </a:lnTo>
                  <a:lnTo>
                    <a:pt x="80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439;p39">
              <a:extLst>
                <a:ext uri="{FF2B5EF4-FFF2-40B4-BE49-F238E27FC236}">
                  <a16:creationId xmlns:a16="http://schemas.microsoft.com/office/drawing/2014/main" id="{B9C782A6-1C6E-5DF1-B6AB-6C0D18874DAD}"/>
                </a:ext>
              </a:extLst>
            </p:cNvPr>
            <p:cNvSpPr/>
            <p:nvPr/>
          </p:nvSpPr>
          <p:spPr>
            <a:xfrm>
              <a:off x="1632227" y="2720531"/>
              <a:ext cx="37210" cy="49094"/>
            </a:xfrm>
            <a:custGeom>
              <a:avLst/>
              <a:gdLst/>
              <a:ahLst/>
              <a:cxnLst/>
              <a:rect l="l" t="t" r="r" b="b"/>
              <a:pathLst>
                <a:path w="1362" h="1797" extrusionOk="0">
                  <a:moveTo>
                    <a:pt x="744" y="1"/>
                  </a:moveTo>
                  <a:lnTo>
                    <a:pt x="1" y="308"/>
                  </a:lnTo>
                  <a:lnTo>
                    <a:pt x="618" y="1797"/>
                  </a:lnTo>
                  <a:lnTo>
                    <a:pt x="1362" y="1489"/>
                  </a:lnTo>
                  <a:lnTo>
                    <a:pt x="74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1440;p39">
              <a:extLst>
                <a:ext uri="{FF2B5EF4-FFF2-40B4-BE49-F238E27FC236}">
                  <a16:creationId xmlns:a16="http://schemas.microsoft.com/office/drawing/2014/main" id="{5384B9F1-6648-1053-28F3-1CBC35DAFB25}"/>
                </a:ext>
              </a:extLst>
            </p:cNvPr>
            <p:cNvSpPr/>
            <p:nvPr/>
          </p:nvSpPr>
          <p:spPr>
            <a:xfrm>
              <a:off x="1573871" y="2757549"/>
              <a:ext cx="46745" cy="46717"/>
            </a:xfrm>
            <a:custGeom>
              <a:avLst/>
              <a:gdLst/>
              <a:ahLst/>
              <a:cxnLst/>
              <a:rect l="l" t="t" r="r" b="b"/>
              <a:pathLst>
                <a:path w="1711" h="1710" extrusionOk="0">
                  <a:moveTo>
                    <a:pt x="570" y="1"/>
                  </a:moveTo>
                  <a:lnTo>
                    <a:pt x="0" y="571"/>
                  </a:lnTo>
                  <a:lnTo>
                    <a:pt x="1140" y="1709"/>
                  </a:lnTo>
                  <a:lnTo>
                    <a:pt x="1710" y="1139"/>
                  </a:lnTo>
                  <a:lnTo>
                    <a:pt x="5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441;p39">
              <a:extLst>
                <a:ext uri="{FF2B5EF4-FFF2-40B4-BE49-F238E27FC236}">
                  <a16:creationId xmlns:a16="http://schemas.microsoft.com/office/drawing/2014/main" id="{8365DCD9-0022-1534-5847-F6716269C578}"/>
                </a:ext>
              </a:extLst>
            </p:cNvPr>
            <p:cNvSpPr/>
            <p:nvPr/>
          </p:nvSpPr>
          <p:spPr>
            <a:xfrm>
              <a:off x="1536934" y="2815878"/>
              <a:ext cx="49094" cy="37210"/>
            </a:xfrm>
            <a:custGeom>
              <a:avLst/>
              <a:gdLst/>
              <a:ahLst/>
              <a:cxnLst/>
              <a:rect l="l" t="t" r="r" b="b"/>
              <a:pathLst>
                <a:path w="1797" h="1362" extrusionOk="0">
                  <a:moveTo>
                    <a:pt x="308" y="1"/>
                  </a:moveTo>
                  <a:lnTo>
                    <a:pt x="0" y="745"/>
                  </a:lnTo>
                  <a:lnTo>
                    <a:pt x="1489" y="1362"/>
                  </a:lnTo>
                  <a:lnTo>
                    <a:pt x="1796" y="618"/>
                  </a:lnTo>
                  <a:lnTo>
                    <a:pt x="30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1442;p39">
              <a:extLst>
                <a:ext uri="{FF2B5EF4-FFF2-40B4-BE49-F238E27FC236}">
                  <a16:creationId xmlns:a16="http://schemas.microsoft.com/office/drawing/2014/main" id="{77A92CAF-9A06-7782-3AC7-CA65AED283FF}"/>
                </a:ext>
              </a:extLst>
            </p:cNvPr>
            <p:cNvSpPr/>
            <p:nvPr/>
          </p:nvSpPr>
          <p:spPr>
            <a:xfrm>
              <a:off x="1526908" y="2886582"/>
              <a:ext cx="44067" cy="22047"/>
            </a:xfrm>
            <a:custGeom>
              <a:avLst/>
              <a:gdLst/>
              <a:ahLst/>
              <a:cxnLst/>
              <a:rect l="l" t="t" r="r" b="b"/>
              <a:pathLst>
                <a:path w="1613" h="807" extrusionOk="0">
                  <a:moveTo>
                    <a:pt x="1" y="0"/>
                  </a:moveTo>
                  <a:lnTo>
                    <a:pt x="1" y="806"/>
                  </a:lnTo>
                  <a:lnTo>
                    <a:pt x="1612" y="806"/>
                  </a:lnTo>
                  <a:lnTo>
                    <a:pt x="16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443;p39">
              <a:extLst>
                <a:ext uri="{FF2B5EF4-FFF2-40B4-BE49-F238E27FC236}">
                  <a16:creationId xmlns:a16="http://schemas.microsoft.com/office/drawing/2014/main" id="{3DEAE6CD-40F8-9E04-99BE-7F013789D513}"/>
                </a:ext>
              </a:extLst>
            </p:cNvPr>
            <p:cNvSpPr/>
            <p:nvPr/>
          </p:nvSpPr>
          <p:spPr>
            <a:xfrm>
              <a:off x="1537016" y="2942178"/>
              <a:ext cx="49094" cy="37210"/>
            </a:xfrm>
            <a:custGeom>
              <a:avLst/>
              <a:gdLst/>
              <a:ahLst/>
              <a:cxnLst/>
              <a:rect l="l" t="t" r="r" b="b"/>
              <a:pathLst>
                <a:path w="1797" h="1362" extrusionOk="0">
                  <a:moveTo>
                    <a:pt x="1489" y="0"/>
                  </a:moveTo>
                  <a:lnTo>
                    <a:pt x="0" y="619"/>
                  </a:lnTo>
                  <a:lnTo>
                    <a:pt x="308" y="1361"/>
                  </a:lnTo>
                  <a:lnTo>
                    <a:pt x="1796" y="745"/>
                  </a:lnTo>
                  <a:lnTo>
                    <a:pt x="1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1444;p39">
              <a:extLst>
                <a:ext uri="{FF2B5EF4-FFF2-40B4-BE49-F238E27FC236}">
                  <a16:creationId xmlns:a16="http://schemas.microsoft.com/office/drawing/2014/main" id="{1A399886-9CC7-2A25-A03D-162B3FA0D57D}"/>
                </a:ext>
              </a:extLst>
            </p:cNvPr>
            <p:cNvSpPr/>
            <p:nvPr/>
          </p:nvSpPr>
          <p:spPr>
            <a:xfrm>
              <a:off x="1573816" y="2990971"/>
              <a:ext cx="46717" cy="46690"/>
            </a:xfrm>
            <a:custGeom>
              <a:avLst/>
              <a:gdLst/>
              <a:ahLst/>
              <a:cxnLst/>
              <a:rect l="l" t="t" r="r" b="b"/>
              <a:pathLst>
                <a:path w="1710" h="1709" extrusionOk="0">
                  <a:moveTo>
                    <a:pt x="1141" y="0"/>
                  </a:moveTo>
                  <a:lnTo>
                    <a:pt x="1" y="1140"/>
                  </a:lnTo>
                  <a:lnTo>
                    <a:pt x="571" y="1709"/>
                  </a:lnTo>
                  <a:lnTo>
                    <a:pt x="1709" y="570"/>
                  </a:lnTo>
                  <a:lnTo>
                    <a:pt x="11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445;p39">
              <a:extLst>
                <a:ext uri="{FF2B5EF4-FFF2-40B4-BE49-F238E27FC236}">
                  <a16:creationId xmlns:a16="http://schemas.microsoft.com/office/drawing/2014/main" id="{D06E4C3D-B969-23EB-CDE0-3D41C3A459D4}"/>
                </a:ext>
              </a:extLst>
            </p:cNvPr>
            <p:cNvSpPr/>
            <p:nvPr/>
          </p:nvSpPr>
          <p:spPr>
            <a:xfrm>
              <a:off x="1807239" y="2990971"/>
              <a:ext cx="46690" cy="46690"/>
            </a:xfrm>
            <a:custGeom>
              <a:avLst/>
              <a:gdLst/>
              <a:ahLst/>
              <a:cxnLst/>
              <a:rect l="l" t="t" r="r" b="b"/>
              <a:pathLst>
                <a:path w="1709" h="1709" extrusionOk="0">
                  <a:moveTo>
                    <a:pt x="570" y="0"/>
                  </a:moveTo>
                  <a:lnTo>
                    <a:pt x="0" y="570"/>
                  </a:lnTo>
                  <a:lnTo>
                    <a:pt x="1140" y="1709"/>
                  </a:lnTo>
                  <a:lnTo>
                    <a:pt x="1709" y="1140"/>
                  </a:lnTo>
                  <a:lnTo>
                    <a:pt x="57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446;p39">
              <a:extLst>
                <a:ext uri="{FF2B5EF4-FFF2-40B4-BE49-F238E27FC236}">
                  <a16:creationId xmlns:a16="http://schemas.microsoft.com/office/drawing/2014/main" id="{D1C48B85-44B3-26B6-114A-6EF2A839FDD5}"/>
                </a:ext>
              </a:extLst>
            </p:cNvPr>
            <p:cNvSpPr/>
            <p:nvPr/>
          </p:nvSpPr>
          <p:spPr>
            <a:xfrm>
              <a:off x="1842017" y="2942205"/>
              <a:ext cx="49094" cy="37210"/>
            </a:xfrm>
            <a:custGeom>
              <a:avLst/>
              <a:gdLst/>
              <a:ahLst/>
              <a:cxnLst/>
              <a:rect l="l" t="t" r="r" b="b"/>
              <a:pathLst>
                <a:path w="1797" h="1362" extrusionOk="0">
                  <a:moveTo>
                    <a:pt x="308" y="1"/>
                  </a:moveTo>
                  <a:lnTo>
                    <a:pt x="1" y="745"/>
                  </a:lnTo>
                  <a:lnTo>
                    <a:pt x="1489" y="1362"/>
                  </a:lnTo>
                  <a:lnTo>
                    <a:pt x="1797" y="619"/>
                  </a:lnTo>
                  <a:lnTo>
                    <a:pt x="30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447;p39">
              <a:extLst>
                <a:ext uri="{FF2B5EF4-FFF2-40B4-BE49-F238E27FC236}">
                  <a16:creationId xmlns:a16="http://schemas.microsoft.com/office/drawing/2014/main" id="{04602957-E115-C60A-36A2-8B6C19CCCAE4}"/>
                </a:ext>
              </a:extLst>
            </p:cNvPr>
            <p:cNvSpPr/>
            <p:nvPr/>
          </p:nvSpPr>
          <p:spPr>
            <a:xfrm>
              <a:off x="1857043" y="2886582"/>
              <a:ext cx="44040" cy="22047"/>
            </a:xfrm>
            <a:custGeom>
              <a:avLst/>
              <a:gdLst/>
              <a:ahLst/>
              <a:cxnLst/>
              <a:rect l="l" t="t" r="r" b="b"/>
              <a:pathLst>
                <a:path w="1612" h="807" extrusionOk="0">
                  <a:moveTo>
                    <a:pt x="0" y="0"/>
                  </a:moveTo>
                  <a:lnTo>
                    <a:pt x="0" y="806"/>
                  </a:lnTo>
                  <a:lnTo>
                    <a:pt x="1612" y="806"/>
                  </a:lnTo>
                  <a:lnTo>
                    <a:pt x="16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448;p39">
              <a:extLst>
                <a:ext uri="{FF2B5EF4-FFF2-40B4-BE49-F238E27FC236}">
                  <a16:creationId xmlns:a16="http://schemas.microsoft.com/office/drawing/2014/main" id="{CA6B7B1C-63F2-53E5-9CFD-AA4477F8A915}"/>
                </a:ext>
              </a:extLst>
            </p:cNvPr>
            <p:cNvSpPr/>
            <p:nvPr/>
          </p:nvSpPr>
          <p:spPr>
            <a:xfrm>
              <a:off x="1841990" y="2815768"/>
              <a:ext cx="49094" cy="37155"/>
            </a:xfrm>
            <a:custGeom>
              <a:avLst/>
              <a:gdLst/>
              <a:ahLst/>
              <a:cxnLst/>
              <a:rect l="l" t="t" r="r" b="b"/>
              <a:pathLst>
                <a:path w="1797" h="1360" extrusionOk="0">
                  <a:moveTo>
                    <a:pt x="1489" y="0"/>
                  </a:moveTo>
                  <a:lnTo>
                    <a:pt x="0" y="617"/>
                  </a:lnTo>
                  <a:lnTo>
                    <a:pt x="308" y="1360"/>
                  </a:lnTo>
                  <a:lnTo>
                    <a:pt x="1796" y="743"/>
                  </a:lnTo>
                  <a:lnTo>
                    <a:pt x="1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449;p39">
              <a:extLst>
                <a:ext uri="{FF2B5EF4-FFF2-40B4-BE49-F238E27FC236}">
                  <a16:creationId xmlns:a16="http://schemas.microsoft.com/office/drawing/2014/main" id="{0DFDD43F-C959-C87E-9685-674E5BEC8DC7}"/>
                </a:ext>
              </a:extLst>
            </p:cNvPr>
            <p:cNvSpPr/>
            <p:nvPr/>
          </p:nvSpPr>
          <p:spPr>
            <a:xfrm>
              <a:off x="1807266" y="2757549"/>
              <a:ext cx="46745" cy="46717"/>
            </a:xfrm>
            <a:custGeom>
              <a:avLst/>
              <a:gdLst/>
              <a:ahLst/>
              <a:cxnLst/>
              <a:rect l="l" t="t" r="r" b="b"/>
              <a:pathLst>
                <a:path w="1711" h="1710" extrusionOk="0">
                  <a:moveTo>
                    <a:pt x="1141" y="1"/>
                  </a:moveTo>
                  <a:lnTo>
                    <a:pt x="1" y="1139"/>
                  </a:lnTo>
                  <a:lnTo>
                    <a:pt x="571" y="1709"/>
                  </a:lnTo>
                  <a:lnTo>
                    <a:pt x="1711" y="571"/>
                  </a:lnTo>
                  <a:lnTo>
                    <a:pt x="11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1450;p39">
              <a:extLst>
                <a:ext uri="{FF2B5EF4-FFF2-40B4-BE49-F238E27FC236}">
                  <a16:creationId xmlns:a16="http://schemas.microsoft.com/office/drawing/2014/main" id="{3AA82EFC-AD7B-3077-F0BE-CDEA9AB50555}"/>
                </a:ext>
              </a:extLst>
            </p:cNvPr>
            <p:cNvSpPr/>
            <p:nvPr/>
          </p:nvSpPr>
          <p:spPr>
            <a:xfrm>
              <a:off x="1758609" y="2720531"/>
              <a:ext cx="37210" cy="49094"/>
            </a:xfrm>
            <a:custGeom>
              <a:avLst/>
              <a:gdLst/>
              <a:ahLst/>
              <a:cxnLst/>
              <a:rect l="l" t="t" r="r" b="b"/>
              <a:pathLst>
                <a:path w="1362" h="1797" extrusionOk="0">
                  <a:moveTo>
                    <a:pt x="619" y="1"/>
                  </a:moveTo>
                  <a:lnTo>
                    <a:pt x="0" y="1489"/>
                  </a:lnTo>
                  <a:lnTo>
                    <a:pt x="745" y="1797"/>
                  </a:lnTo>
                  <a:lnTo>
                    <a:pt x="1361" y="308"/>
                  </a:lnTo>
                  <a:lnTo>
                    <a:pt x="6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0" name="Google Shape;1732;p44">
            <a:extLst>
              <a:ext uri="{FF2B5EF4-FFF2-40B4-BE49-F238E27FC236}">
                <a16:creationId xmlns:a16="http://schemas.microsoft.com/office/drawing/2014/main" id="{B5070482-F94C-13BB-92BF-B55990F1502D}"/>
              </a:ext>
            </a:extLst>
          </p:cNvPr>
          <p:cNvGrpSpPr/>
          <p:nvPr/>
        </p:nvGrpSpPr>
        <p:grpSpPr>
          <a:xfrm>
            <a:off x="4309237" y="1404482"/>
            <a:ext cx="377812" cy="492449"/>
            <a:chOff x="7233182" y="3306545"/>
            <a:chExt cx="287625" cy="375650"/>
          </a:xfrm>
          <a:solidFill>
            <a:srgbClr val="2E2D73"/>
          </a:solidFill>
        </p:grpSpPr>
        <p:sp>
          <p:nvSpPr>
            <p:cNvPr id="41" name="Google Shape;1733;p44">
              <a:extLst>
                <a:ext uri="{FF2B5EF4-FFF2-40B4-BE49-F238E27FC236}">
                  <a16:creationId xmlns:a16="http://schemas.microsoft.com/office/drawing/2014/main" id="{3E3EC67E-3C2C-BFA1-5C2A-E4CA4D5D0F06}"/>
                </a:ext>
              </a:extLst>
            </p:cNvPr>
            <p:cNvSpPr/>
            <p:nvPr/>
          </p:nvSpPr>
          <p:spPr>
            <a:xfrm>
              <a:off x="7277222" y="3306545"/>
              <a:ext cx="199573" cy="132092"/>
            </a:xfrm>
            <a:custGeom>
              <a:avLst/>
              <a:gdLst/>
              <a:ahLst/>
              <a:cxnLst/>
              <a:rect l="l" t="t" r="r" b="b"/>
              <a:pathLst>
                <a:path w="7305" h="4835" extrusionOk="0">
                  <a:moveTo>
                    <a:pt x="2821" y="3223"/>
                  </a:moveTo>
                  <a:lnTo>
                    <a:pt x="2821" y="4028"/>
                  </a:lnTo>
                  <a:lnTo>
                    <a:pt x="2015" y="4028"/>
                  </a:lnTo>
                  <a:lnTo>
                    <a:pt x="2015" y="3223"/>
                  </a:lnTo>
                  <a:close/>
                  <a:moveTo>
                    <a:pt x="5291" y="3223"/>
                  </a:moveTo>
                  <a:lnTo>
                    <a:pt x="5291" y="4028"/>
                  </a:lnTo>
                  <a:lnTo>
                    <a:pt x="4485" y="4028"/>
                  </a:lnTo>
                  <a:lnTo>
                    <a:pt x="4485" y="3223"/>
                  </a:lnTo>
                  <a:close/>
                  <a:moveTo>
                    <a:pt x="3652" y="1"/>
                  </a:moveTo>
                  <a:cubicBezTo>
                    <a:pt x="1637" y="1"/>
                    <a:pt x="0" y="1640"/>
                    <a:pt x="0" y="3652"/>
                  </a:cubicBezTo>
                  <a:lnTo>
                    <a:pt x="0" y="4834"/>
                  </a:lnTo>
                  <a:lnTo>
                    <a:pt x="7304" y="4834"/>
                  </a:lnTo>
                  <a:lnTo>
                    <a:pt x="7304" y="3652"/>
                  </a:lnTo>
                  <a:cubicBezTo>
                    <a:pt x="7304" y="1637"/>
                    <a:pt x="5665" y="1"/>
                    <a:pt x="36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734;p44">
              <a:extLst>
                <a:ext uri="{FF2B5EF4-FFF2-40B4-BE49-F238E27FC236}">
                  <a16:creationId xmlns:a16="http://schemas.microsoft.com/office/drawing/2014/main" id="{E315E9A4-9E83-0968-82CF-61CEBB713259}"/>
                </a:ext>
              </a:extLst>
            </p:cNvPr>
            <p:cNvSpPr/>
            <p:nvPr/>
          </p:nvSpPr>
          <p:spPr>
            <a:xfrm>
              <a:off x="7332927" y="3616135"/>
              <a:ext cx="88107" cy="66060"/>
            </a:xfrm>
            <a:custGeom>
              <a:avLst/>
              <a:gdLst/>
              <a:ahLst/>
              <a:cxnLst/>
              <a:rect l="l" t="t" r="r" b="b"/>
              <a:pathLst>
                <a:path w="3225" h="2418" extrusionOk="0">
                  <a:moveTo>
                    <a:pt x="1" y="0"/>
                  </a:moveTo>
                  <a:lnTo>
                    <a:pt x="1" y="806"/>
                  </a:lnTo>
                  <a:cubicBezTo>
                    <a:pt x="1" y="1694"/>
                    <a:pt x="725" y="2418"/>
                    <a:pt x="1613" y="2418"/>
                  </a:cubicBezTo>
                  <a:cubicBezTo>
                    <a:pt x="2501" y="2418"/>
                    <a:pt x="3224" y="1694"/>
                    <a:pt x="3224" y="806"/>
                  </a:cubicBezTo>
                  <a:lnTo>
                    <a:pt x="32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735;p44">
              <a:extLst>
                <a:ext uri="{FF2B5EF4-FFF2-40B4-BE49-F238E27FC236}">
                  <a16:creationId xmlns:a16="http://schemas.microsoft.com/office/drawing/2014/main" id="{4198C43B-C3DB-2A52-74E8-14A1AF6039DA}"/>
                </a:ext>
              </a:extLst>
            </p:cNvPr>
            <p:cNvSpPr/>
            <p:nvPr/>
          </p:nvSpPr>
          <p:spPr>
            <a:xfrm>
              <a:off x="7233182" y="3460630"/>
              <a:ext cx="287625" cy="133513"/>
            </a:xfrm>
            <a:custGeom>
              <a:avLst/>
              <a:gdLst/>
              <a:ahLst/>
              <a:cxnLst/>
              <a:rect l="l" t="t" r="r" b="b"/>
              <a:pathLst>
                <a:path w="10528" h="4887" extrusionOk="0">
                  <a:moveTo>
                    <a:pt x="4055" y="806"/>
                  </a:moveTo>
                  <a:lnTo>
                    <a:pt x="4055" y="1612"/>
                  </a:lnTo>
                  <a:lnTo>
                    <a:pt x="3249" y="1612"/>
                  </a:lnTo>
                  <a:lnTo>
                    <a:pt x="3249" y="806"/>
                  </a:lnTo>
                  <a:close/>
                  <a:moveTo>
                    <a:pt x="5667" y="806"/>
                  </a:moveTo>
                  <a:lnTo>
                    <a:pt x="5667" y="1612"/>
                  </a:lnTo>
                  <a:lnTo>
                    <a:pt x="4861" y="1612"/>
                  </a:lnTo>
                  <a:lnTo>
                    <a:pt x="4861" y="806"/>
                  </a:lnTo>
                  <a:close/>
                  <a:moveTo>
                    <a:pt x="7278" y="806"/>
                  </a:moveTo>
                  <a:lnTo>
                    <a:pt x="7278" y="1612"/>
                  </a:lnTo>
                  <a:lnTo>
                    <a:pt x="6472" y="1612"/>
                  </a:lnTo>
                  <a:lnTo>
                    <a:pt x="6472" y="806"/>
                  </a:lnTo>
                  <a:close/>
                  <a:moveTo>
                    <a:pt x="7278" y="2415"/>
                  </a:moveTo>
                  <a:lnTo>
                    <a:pt x="7278" y="3221"/>
                  </a:lnTo>
                  <a:lnTo>
                    <a:pt x="3250" y="3221"/>
                  </a:lnTo>
                  <a:lnTo>
                    <a:pt x="3250" y="2415"/>
                  </a:lnTo>
                  <a:close/>
                  <a:moveTo>
                    <a:pt x="1" y="0"/>
                  </a:moveTo>
                  <a:lnTo>
                    <a:pt x="1" y="4026"/>
                  </a:lnTo>
                  <a:lnTo>
                    <a:pt x="807" y="4026"/>
                  </a:lnTo>
                  <a:lnTo>
                    <a:pt x="807" y="1609"/>
                  </a:lnTo>
                  <a:lnTo>
                    <a:pt x="1612" y="1609"/>
                  </a:lnTo>
                  <a:lnTo>
                    <a:pt x="1612" y="4886"/>
                  </a:lnTo>
                  <a:lnTo>
                    <a:pt x="8916" y="4886"/>
                  </a:lnTo>
                  <a:lnTo>
                    <a:pt x="8916" y="1609"/>
                  </a:lnTo>
                  <a:lnTo>
                    <a:pt x="9722" y="1609"/>
                  </a:lnTo>
                  <a:lnTo>
                    <a:pt x="9722" y="4026"/>
                  </a:lnTo>
                  <a:lnTo>
                    <a:pt x="10528" y="4026"/>
                  </a:lnTo>
                  <a:lnTo>
                    <a:pt x="105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727;p44">
            <a:extLst>
              <a:ext uri="{FF2B5EF4-FFF2-40B4-BE49-F238E27FC236}">
                <a16:creationId xmlns:a16="http://schemas.microsoft.com/office/drawing/2014/main" id="{FF01EFAB-5C79-D560-F5A5-F8989EAB9FF6}"/>
              </a:ext>
            </a:extLst>
          </p:cNvPr>
          <p:cNvGrpSpPr/>
          <p:nvPr/>
        </p:nvGrpSpPr>
        <p:grpSpPr>
          <a:xfrm>
            <a:off x="7080615" y="1446340"/>
            <a:ext cx="377811" cy="438866"/>
            <a:chOff x="6407271" y="3306545"/>
            <a:chExt cx="309645" cy="375568"/>
          </a:xfrm>
          <a:solidFill>
            <a:srgbClr val="2E2D73"/>
          </a:solidFill>
        </p:grpSpPr>
        <p:sp>
          <p:nvSpPr>
            <p:cNvPr id="45" name="Google Shape;1728;p44">
              <a:extLst>
                <a:ext uri="{FF2B5EF4-FFF2-40B4-BE49-F238E27FC236}">
                  <a16:creationId xmlns:a16="http://schemas.microsoft.com/office/drawing/2014/main" id="{94969E6F-13B8-DEC5-B52B-3EBAA1D47351}"/>
                </a:ext>
              </a:extLst>
            </p:cNvPr>
            <p:cNvSpPr/>
            <p:nvPr/>
          </p:nvSpPr>
          <p:spPr>
            <a:xfrm>
              <a:off x="6429291" y="3306545"/>
              <a:ext cx="265632" cy="133540"/>
            </a:xfrm>
            <a:custGeom>
              <a:avLst/>
              <a:gdLst/>
              <a:ahLst/>
              <a:cxnLst/>
              <a:rect l="l" t="t" r="r" b="b"/>
              <a:pathLst>
                <a:path w="9723" h="4888" extrusionOk="0">
                  <a:moveTo>
                    <a:pt x="6499" y="1611"/>
                  </a:moveTo>
                  <a:lnTo>
                    <a:pt x="6499" y="2417"/>
                  </a:lnTo>
                  <a:lnTo>
                    <a:pt x="5693" y="2417"/>
                  </a:lnTo>
                  <a:lnTo>
                    <a:pt x="5693" y="1611"/>
                  </a:lnTo>
                  <a:close/>
                  <a:moveTo>
                    <a:pt x="4028" y="1612"/>
                  </a:moveTo>
                  <a:lnTo>
                    <a:pt x="4028" y="2418"/>
                  </a:lnTo>
                  <a:lnTo>
                    <a:pt x="3223" y="2418"/>
                  </a:lnTo>
                  <a:lnTo>
                    <a:pt x="3223" y="1612"/>
                  </a:lnTo>
                  <a:close/>
                  <a:moveTo>
                    <a:pt x="6499" y="3223"/>
                  </a:moveTo>
                  <a:lnTo>
                    <a:pt x="6499" y="4028"/>
                  </a:lnTo>
                  <a:lnTo>
                    <a:pt x="3223" y="4028"/>
                  </a:lnTo>
                  <a:lnTo>
                    <a:pt x="3223" y="3223"/>
                  </a:lnTo>
                  <a:close/>
                  <a:moveTo>
                    <a:pt x="1612" y="1"/>
                  </a:moveTo>
                  <a:lnTo>
                    <a:pt x="1612" y="2443"/>
                  </a:lnTo>
                  <a:lnTo>
                    <a:pt x="806" y="2443"/>
                  </a:lnTo>
                  <a:lnTo>
                    <a:pt x="806" y="1637"/>
                  </a:lnTo>
                  <a:lnTo>
                    <a:pt x="1" y="1637"/>
                  </a:lnTo>
                  <a:lnTo>
                    <a:pt x="1" y="4055"/>
                  </a:lnTo>
                  <a:lnTo>
                    <a:pt x="806" y="4055"/>
                  </a:lnTo>
                  <a:lnTo>
                    <a:pt x="806" y="3249"/>
                  </a:lnTo>
                  <a:lnTo>
                    <a:pt x="1612" y="3249"/>
                  </a:lnTo>
                  <a:lnTo>
                    <a:pt x="1612" y="4887"/>
                  </a:lnTo>
                  <a:lnTo>
                    <a:pt x="8110" y="4887"/>
                  </a:lnTo>
                  <a:lnTo>
                    <a:pt x="8110" y="3249"/>
                  </a:lnTo>
                  <a:lnTo>
                    <a:pt x="8916" y="3249"/>
                  </a:lnTo>
                  <a:lnTo>
                    <a:pt x="8916" y="4055"/>
                  </a:lnTo>
                  <a:lnTo>
                    <a:pt x="9722" y="4055"/>
                  </a:lnTo>
                  <a:lnTo>
                    <a:pt x="9722" y="1637"/>
                  </a:lnTo>
                  <a:lnTo>
                    <a:pt x="8916" y="1637"/>
                  </a:lnTo>
                  <a:lnTo>
                    <a:pt x="8916" y="2443"/>
                  </a:lnTo>
                  <a:lnTo>
                    <a:pt x="8110" y="2443"/>
                  </a:lnTo>
                  <a:lnTo>
                    <a:pt x="811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729;p44">
              <a:extLst>
                <a:ext uri="{FF2B5EF4-FFF2-40B4-BE49-F238E27FC236}">
                  <a16:creationId xmlns:a16="http://schemas.microsoft.com/office/drawing/2014/main" id="{77DCD56B-5A85-588E-4D41-10A6F1F29BFB}"/>
                </a:ext>
              </a:extLst>
            </p:cNvPr>
            <p:cNvSpPr/>
            <p:nvPr/>
          </p:nvSpPr>
          <p:spPr>
            <a:xfrm>
              <a:off x="6517316" y="3506090"/>
              <a:ext cx="89528" cy="22047"/>
            </a:xfrm>
            <a:custGeom>
              <a:avLst/>
              <a:gdLst/>
              <a:ahLst/>
              <a:cxnLst/>
              <a:rect l="l" t="t" r="r" b="b"/>
              <a:pathLst>
                <a:path w="3277" h="807" extrusionOk="0">
                  <a:moveTo>
                    <a:pt x="1" y="1"/>
                  </a:moveTo>
                  <a:lnTo>
                    <a:pt x="1" y="806"/>
                  </a:lnTo>
                  <a:lnTo>
                    <a:pt x="3277" y="806"/>
                  </a:lnTo>
                  <a:lnTo>
                    <a:pt x="32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1730;p44">
              <a:extLst>
                <a:ext uri="{FF2B5EF4-FFF2-40B4-BE49-F238E27FC236}">
                  <a16:creationId xmlns:a16="http://schemas.microsoft.com/office/drawing/2014/main" id="{8F18DC99-4576-788B-5210-326E5ABF9FE6}"/>
                </a:ext>
              </a:extLst>
            </p:cNvPr>
            <p:cNvSpPr/>
            <p:nvPr/>
          </p:nvSpPr>
          <p:spPr>
            <a:xfrm>
              <a:off x="6407271" y="3462132"/>
              <a:ext cx="309645" cy="110045"/>
            </a:xfrm>
            <a:custGeom>
              <a:avLst/>
              <a:gdLst/>
              <a:ahLst/>
              <a:cxnLst/>
              <a:rect l="l" t="t" r="r" b="b"/>
              <a:pathLst>
                <a:path w="11334" h="4028" extrusionOk="0">
                  <a:moveTo>
                    <a:pt x="8112" y="804"/>
                  </a:moveTo>
                  <a:lnTo>
                    <a:pt x="8112" y="3221"/>
                  </a:lnTo>
                  <a:lnTo>
                    <a:pt x="3224" y="3221"/>
                  </a:lnTo>
                  <a:lnTo>
                    <a:pt x="3224" y="804"/>
                  </a:lnTo>
                  <a:close/>
                  <a:moveTo>
                    <a:pt x="1" y="1"/>
                  </a:moveTo>
                  <a:lnTo>
                    <a:pt x="1" y="3223"/>
                  </a:lnTo>
                  <a:lnTo>
                    <a:pt x="807" y="3223"/>
                  </a:lnTo>
                  <a:lnTo>
                    <a:pt x="807" y="805"/>
                  </a:lnTo>
                  <a:lnTo>
                    <a:pt x="1612" y="805"/>
                  </a:lnTo>
                  <a:lnTo>
                    <a:pt x="1612" y="4027"/>
                  </a:lnTo>
                  <a:lnTo>
                    <a:pt x="9722" y="4027"/>
                  </a:lnTo>
                  <a:lnTo>
                    <a:pt x="9722" y="805"/>
                  </a:lnTo>
                  <a:lnTo>
                    <a:pt x="10528" y="805"/>
                  </a:lnTo>
                  <a:lnTo>
                    <a:pt x="10528" y="3223"/>
                  </a:lnTo>
                  <a:lnTo>
                    <a:pt x="11334" y="3223"/>
                  </a:lnTo>
                  <a:lnTo>
                    <a:pt x="113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731;p44">
              <a:extLst>
                <a:ext uri="{FF2B5EF4-FFF2-40B4-BE49-F238E27FC236}">
                  <a16:creationId xmlns:a16="http://schemas.microsoft.com/office/drawing/2014/main" id="{C1456C86-9EB1-0A84-DE22-551570FBFD2D}"/>
                </a:ext>
              </a:extLst>
            </p:cNvPr>
            <p:cNvSpPr/>
            <p:nvPr/>
          </p:nvSpPr>
          <p:spPr>
            <a:xfrm>
              <a:off x="6429263" y="3594115"/>
              <a:ext cx="265660" cy="87998"/>
            </a:xfrm>
            <a:custGeom>
              <a:avLst/>
              <a:gdLst/>
              <a:ahLst/>
              <a:cxnLst/>
              <a:rect l="l" t="t" r="r" b="b"/>
              <a:pathLst>
                <a:path w="9724" h="3221" extrusionOk="0">
                  <a:moveTo>
                    <a:pt x="0" y="0"/>
                  </a:moveTo>
                  <a:lnTo>
                    <a:pt x="0" y="3221"/>
                  </a:lnTo>
                  <a:lnTo>
                    <a:pt x="2821" y="3221"/>
                  </a:lnTo>
                  <a:lnTo>
                    <a:pt x="2821" y="1609"/>
                  </a:lnTo>
                  <a:lnTo>
                    <a:pt x="6903" y="1609"/>
                  </a:lnTo>
                  <a:lnTo>
                    <a:pt x="6903" y="3221"/>
                  </a:lnTo>
                  <a:lnTo>
                    <a:pt x="9723" y="3221"/>
                  </a:lnTo>
                  <a:lnTo>
                    <a:pt x="9723" y="0"/>
                  </a:lnTo>
                  <a:lnTo>
                    <a:pt x="6903" y="0"/>
                  </a:lnTo>
                  <a:lnTo>
                    <a:pt x="6903" y="806"/>
                  </a:lnTo>
                  <a:lnTo>
                    <a:pt x="2821" y="806"/>
                  </a:lnTo>
                  <a:lnTo>
                    <a:pt x="28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9" name="Google Shape;1719;p44">
            <a:extLst>
              <a:ext uri="{FF2B5EF4-FFF2-40B4-BE49-F238E27FC236}">
                <a16:creationId xmlns:a16="http://schemas.microsoft.com/office/drawing/2014/main" id="{212B987A-FE55-5886-B38D-F7187AD5D23C}"/>
              </a:ext>
            </a:extLst>
          </p:cNvPr>
          <p:cNvGrpSpPr/>
          <p:nvPr/>
        </p:nvGrpSpPr>
        <p:grpSpPr>
          <a:xfrm>
            <a:off x="4309238" y="2960081"/>
            <a:ext cx="426532" cy="430200"/>
            <a:chOff x="7265201" y="3903842"/>
            <a:chExt cx="327539" cy="374257"/>
          </a:xfrm>
          <a:solidFill>
            <a:srgbClr val="2E2D73"/>
          </a:solidFill>
        </p:grpSpPr>
        <p:sp>
          <p:nvSpPr>
            <p:cNvPr id="50" name="Google Shape;1720;p44">
              <a:extLst>
                <a:ext uri="{FF2B5EF4-FFF2-40B4-BE49-F238E27FC236}">
                  <a16:creationId xmlns:a16="http://schemas.microsoft.com/office/drawing/2014/main" id="{01F3DF9F-97F4-521C-9923-824998BCF799}"/>
                </a:ext>
              </a:extLst>
            </p:cNvPr>
            <p:cNvSpPr/>
            <p:nvPr/>
          </p:nvSpPr>
          <p:spPr>
            <a:xfrm>
              <a:off x="7331452" y="3968809"/>
              <a:ext cx="153265" cy="66442"/>
            </a:xfrm>
            <a:custGeom>
              <a:avLst/>
              <a:gdLst/>
              <a:ahLst/>
              <a:cxnLst/>
              <a:rect l="l" t="t" r="r" b="b"/>
              <a:pathLst>
                <a:path w="5610" h="2432" extrusionOk="0">
                  <a:moveTo>
                    <a:pt x="2804" y="1"/>
                  </a:moveTo>
                  <a:cubicBezTo>
                    <a:pt x="1379" y="1"/>
                    <a:pt x="196" y="1059"/>
                    <a:pt x="1" y="2432"/>
                  </a:cubicBezTo>
                  <a:lnTo>
                    <a:pt x="5609" y="2432"/>
                  </a:lnTo>
                  <a:cubicBezTo>
                    <a:pt x="5412" y="1059"/>
                    <a:pt x="4229" y="1"/>
                    <a:pt x="28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721;p44">
              <a:extLst>
                <a:ext uri="{FF2B5EF4-FFF2-40B4-BE49-F238E27FC236}">
                  <a16:creationId xmlns:a16="http://schemas.microsoft.com/office/drawing/2014/main" id="{570FECB7-00F0-5877-B349-7161AF1D2927}"/>
                </a:ext>
              </a:extLst>
            </p:cNvPr>
            <p:cNvSpPr/>
            <p:nvPr/>
          </p:nvSpPr>
          <p:spPr>
            <a:xfrm>
              <a:off x="7265201" y="3903842"/>
              <a:ext cx="327539" cy="374257"/>
            </a:xfrm>
            <a:custGeom>
              <a:avLst/>
              <a:gdLst/>
              <a:ahLst/>
              <a:cxnLst/>
              <a:rect l="l" t="t" r="r" b="b"/>
              <a:pathLst>
                <a:path w="11989" h="13699" extrusionOk="0">
                  <a:moveTo>
                    <a:pt x="5239" y="1"/>
                  </a:moveTo>
                  <a:cubicBezTo>
                    <a:pt x="2350" y="1"/>
                    <a:pt x="1" y="2345"/>
                    <a:pt x="1" y="5227"/>
                  </a:cubicBezTo>
                  <a:cubicBezTo>
                    <a:pt x="1" y="6651"/>
                    <a:pt x="587" y="8018"/>
                    <a:pt x="1615" y="9001"/>
                  </a:cubicBezTo>
                  <a:lnTo>
                    <a:pt x="1615" y="13699"/>
                  </a:lnTo>
                  <a:lnTo>
                    <a:pt x="4837" y="13699"/>
                  </a:lnTo>
                  <a:lnTo>
                    <a:pt x="4837" y="5589"/>
                  </a:lnTo>
                  <a:lnTo>
                    <a:pt x="1588" y="5589"/>
                  </a:lnTo>
                  <a:lnTo>
                    <a:pt x="1588" y="5224"/>
                  </a:lnTo>
                  <a:cubicBezTo>
                    <a:pt x="1588" y="3251"/>
                    <a:pt x="3147" y="1604"/>
                    <a:pt x="5122" y="1550"/>
                  </a:cubicBezTo>
                  <a:cubicBezTo>
                    <a:pt x="5157" y="1549"/>
                    <a:pt x="5192" y="1548"/>
                    <a:pt x="5228" y="1548"/>
                  </a:cubicBezTo>
                  <a:cubicBezTo>
                    <a:pt x="7234" y="1548"/>
                    <a:pt x="8867" y="3179"/>
                    <a:pt x="8867" y="5186"/>
                  </a:cubicBezTo>
                  <a:lnTo>
                    <a:pt x="8867" y="5617"/>
                  </a:lnTo>
                  <a:lnTo>
                    <a:pt x="5617" y="5617"/>
                  </a:lnTo>
                  <a:lnTo>
                    <a:pt x="5617" y="13699"/>
                  </a:lnTo>
                  <a:lnTo>
                    <a:pt x="8061" y="13699"/>
                  </a:lnTo>
                  <a:lnTo>
                    <a:pt x="8061" y="11281"/>
                  </a:lnTo>
                  <a:lnTo>
                    <a:pt x="10478" y="11281"/>
                  </a:lnTo>
                  <a:lnTo>
                    <a:pt x="10478" y="9322"/>
                  </a:lnTo>
                  <a:lnTo>
                    <a:pt x="11989" y="9322"/>
                  </a:lnTo>
                  <a:lnTo>
                    <a:pt x="10477" y="5155"/>
                  </a:lnTo>
                  <a:cubicBezTo>
                    <a:pt x="10437" y="2307"/>
                    <a:pt x="8103" y="1"/>
                    <a:pt x="5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02523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pic>
        <p:nvPicPr>
          <p:cNvPr id="3" name="Graphic 2">
            <a:extLst>
              <a:ext uri="{FF2B5EF4-FFF2-40B4-BE49-F238E27FC236}">
                <a16:creationId xmlns:a16="http://schemas.microsoft.com/office/drawing/2014/main" id="{11960543-3AF9-43D5-99E2-3093D0735B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5897" y="321135"/>
            <a:ext cx="1926202" cy="427730"/>
          </a:xfrm>
          <a:prstGeom prst="rect">
            <a:avLst/>
          </a:prstGeom>
        </p:spPr>
      </p:pic>
      <p:sp>
        <p:nvSpPr>
          <p:cNvPr id="2" name="Google Shape;1424;p39">
            <a:extLst>
              <a:ext uri="{FF2B5EF4-FFF2-40B4-BE49-F238E27FC236}">
                <a16:creationId xmlns:a16="http://schemas.microsoft.com/office/drawing/2014/main" id="{EBFDD792-79BB-3227-FB56-24BDF7A47C05}"/>
              </a:ext>
            </a:extLst>
          </p:cNvPr>
          <p:cNvSpPr txBox="1">
            <a:spLocks/>
          </p:cNvSpPr>
          <p:nvPr/>
        </p:nvSpPr>
        <p:spPr>
          <a:xfrm>
            <a:off x="1544596" y="535000"/>
            <a:ext cx="4358186" cy="572700"/>
          </a:xfrm>
          <a:prstGeom prst="rect">
            <a:avLst/>
          </a:prstGeom>
          <a:solidFill>
            <a:schemeClr val="lt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Ubuntu" panose="020B0504030602030204" pitchFamily="34" charset="0"/>
                <a:ea typeface="Teko"/>
                <a:cs typeface="Teko"/>
                <a:sym typeface="Teko"/>
              </a:defRPr>
            </a:lvl1pPr>
            <a:lvl2pPr marR="0" lvl="1"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2pPr>
            <a:lvl3pPr marR="0" lvl="2"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3pPr>
            <a:lvl4pPr marR="0" lvl="3"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4pPr>
            <a:lvl5pPr marR="0" lvl="4"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5pPr>
            <a:lvl6pPr marR="0" lvl="5"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6pPr>
            <a:lvl7pPr marR="0" lvl="6"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7pPr>
            <a:lvl8pPr marR="0" lvl="7"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8pPr>
            <a:lvl9pPr marR="0" lvl="8"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9pPr>
          </a:lstStyle>
          <a:p>
            <a:pPr algn="l"/>
            <a:r>
              <a:rPr lang="en-US" dirty="0">
                <a:solidFill>
                  <a:srgbClr val="2E2D73"/>
                </a:solidFill>
              </a:rPr>
              <a:t>OUR EXPERTISE</a:t>
            </a:r>
          </a:p>
        </p:txBody>
      </p:sp>
      <p:pic>
        <p:nvPicPr>
          <p:cNvPr id="7" name="Picture 6">
            <a:extLst>
              <a:ext uri="{FF2B5EF4-FFF2-40B4-BE49-F238E27FC236}">
                <a16:creationId xmlns:a16="http://schemas.microsoft.com/office/drawing/2014/main" id="{082D9363-68DB-D210-6E45-8AE27E46395E}"/>
              </a:ext>
            </a:extLst>
          </p:cNvPr>
          <p:cNvPicPr>
            <a:picLocks noChangeAspect="1"/>
          </p:cNvPicPr>
          <p:nvPr/>
        </p:nvPicPr>
        <p:blipFill>
          <a:blip r:embed="rId5"/>
          <a:stretch>
            <a:fillRect/>
          </a:stretch>
        </p:blipFill>
        <p:spPr>
          <a:xfrm>
            <a:off x="996042" y="2351314"/>
            <a:ext cx="1319349" cy="824593"/>
          </a:xfrm>
          <a:prstGeom prst="rect">
            <a:avLst/>
          </a:prstGeom>
        </p:spPr>
      </p:pic>
      <p:pic>
        <p:nvPicPr>
          <p:cNvPr id="1026" name="Picture 2" descr="Spring Boot Architecture">
            <a:extLst>
              <a:ext uri="{FF2B5EF4-FFF2-40B4-BE49-F238E27FC236}">
                <a16:creationId xmlns:a16="http://schemas.microsoft.com/office/drawing/2014/main" id="{9017224A-1352-927B-E9BF-52793C5685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1614" y="2057400"/>
            <a:ext cx="1726164" cy="9062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gular — Basic to Advance — Every Concept Explained! — part 1 | by Rushabh  Dabhade | Medium">
            <a:extLst>
              <a:ext uri="{FF2B5EF4-FFF2-40B4-BE49-F238E27FC236}">
                <a16:creationId xmlns:a16="http://schemas.microsoft.com/office/drawing/2014/main" id="{3F9BB045-794E-1EA6-FE9D-D2FF99B220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0544" y="1917572"/>
            <a:ext cx="1726165" cy="8619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itHub - juansedev/react: 🧙 In this repository I will share my react  projects, some concepts around react and my experience with this library. 🚀">
            <a:extLst>
              <a:ext uri="{FF2B5EF4-FFF2-40B4-BE49-F238E27FC236}">
                <a16:creationId xmlns:a16="http://schemas.microsoft.com/office/drawing/2014/main" id="{39DB8A98-A633-D557-09F9-1E53F6A968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2327" y="3496934"/>
            <a:ext cx="1487987" cy="82459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eveloping in React Native - Devtop">
            <a:extLst>
              <a:ext uri="{FF2B5EF4-FFF2-40B4-BE49-F238E27FC236}">
                <a16:creationId xmlns:a16="http://schemas.microsoft.com/office/drawing/2014/main" id="{BB67711E-AFF6-C807-A5A1-58D4BEEDC4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567" y="3684054"/>
            <a:ext cx="1119282" cy="73546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asics of automated testing with Selenium IDE for Hugo | Damien Saunders">
            <a:extLst>
              <a:ext uri="{FF2B5EF4-FFF2-40B4-BE49-F238E27FC236}">
                <a16:creationId xmlns:a16="http://schemas.microsoft.com/office/drawing/2014/main" id="{8A8DB79F-4A2C-AC02-9DDB-D17968C4CB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6825" y="3661680"/>
            <a:ext cx="1864179" cy="70929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ypress for Software Testing: Fast and Reliable End-to-End Testing">
            <a:extLst>
              <a:ext uri="{FF2B5EF4-FFF2-40B4-BE49-F238E27FC236}">
                <a16:creationId xmlns:a16="http://schemas.microsoft.com/office/drawing/2014/main" id="{17F5D0BC-A2EE-A821-4794-734E0559716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30857" y="3157799"/>
            <a:ext cx="1743849" cy="43626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n Introduction to AWS. Amazon Web Services(AWS) is a cloud… | by  computethecloud | computethecloud | Medium">
            <a:extLst>
              <a:ext uri="{FF2B5EF4-FFF2-40B4-BE49-F238E27FC236}">
                <a16:creationId xmlns:a16="http://schemas.microsoft.com/office/drawing/2014/main" id="{AB8339B0-4E70-7094-BCA0-1B27E27E9E9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9468" y="2938700"/>
            <a:ext cx="1224643" cy="91848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Azure - Weble">
            <a:extLst>
              <a:ext uri="{FF2B5EF4-FFF2-40B4-BE49-F238E27FC236}">
                <a16:creationId xmlns:a16="http://schemas.microsoft.com/office/drawing/2014/main" id="{B9E992FA-578C-62B0-831C-63CA6D36B11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04718" y="2353516"/>
            <a:ext cx="1604280" cy="10695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osted MySQL - Amazon RDS for MySQL - AWS">
            <a:extLst>
              <a:ext uri="{FF2B5EF4-FFF2-40B4-BE49-F238E27FC236}">
                <a16:creationId xmlns:a16="http://schemas.microsoft.com/office/drawing/2014/main" id="{34603773-6C41-86DA-2FEA-41DFD8F56B2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36709" y="4068712"/>
            <a:ext cx="1370530" cy="70929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33447F6C-73C0-97A7-3705-AF578174F64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41775" y="2845039"/>
            <a:ext cx="1268435" cy="34199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What is PHP: The Best Guide to Understand its Concepts">
            <a:extLst>
              <a:ext uri="{FF2B5EF4-FFF2-40B4-BE49-F238E27FC236}">
                <a16:creationId xmlns:a16="http://schemas.microsoft.com/office/drawing/2014/main" id="{3D51E096-3FAB-6D20-FE66-FD0A1C352D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34173" y="2845039"/>
            <a:ext cx="861982" cy="861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037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pic>
        <p:nvPicPr>
          <p:cNvPr id="3" name="Graphic 2">
            <a:extLst>
              <a:ext uri="{FF2B5EF4-FFF2-40B4-BE49-F238E27FC236}">
                <a16:creationId xmlns:a16="http://schemas.microsoft.com/office/drawing/2014/main" id="{11960543-3AF9-43D5-99E2-3093D0735B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5897" y="321135"/>
            <a:ext cx="1926202" cy="427730"/>
          </a:xfrm>
          <a:prstGeom prst="rect">
            <a:avLst/>
          </a:prstGeom>
        </p:spPr>
      </p:pic>
      <p:sp>
        <p:nvSpPr>
          <p:cNvPr id="2" name="Google Shape;1424;p39">
            <a:extLst>
              <a:ext uri="{FF2B5EF4-FFF2-40B4-BE49-F238E27FC236}">
                <a16:creationId xmlns:a16="http://schemas.microsoft.com/office/drawing/2014/main" id="{EBFDD792-79BB-3227-FB56-24BDF7A47C05}"/>
              </a:ext>
            </a:extLst>
          </p:cNvPr>
          <p:cNvSpPr txBox="1">
            <a:spLocks/>
          </p:cNvSpPr>
          <p:nvPr/>
        </p:nvSpPr>
        <p:spPr>
          <a:xfrm>
            <a:off x="1544596" y="535000"/>
            <a:ext cx="4790890" cy="572700"/>
          </a:xfrm>
          <a:prstGeom prst="rect">
            <a:avLst/>
          </a:prstGeom>
          <a:solidFill>
            <a:schemeClr val="lt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Ubuntu" panose="020B0504030602030204" pitchFamily="34" charset="0"/>
                <a:ea typeface="Teko"/>
                <a:cs typeface="Teko"/>
                <a:sym typeface="Teko"/>
              </a:defRPr>
            </a:lvl1pPr>
            <a:lvl2pPr marR="0" lvl="1"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2pPr>
            <a:lvl3pPr marR="0" lvl="2"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3pPr>
            <a:lvl4pPr marR="0" lvl="3"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4pPr>
            <a:lvl5pPr marR="0" lvl="4"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5pPr>
            <a:lvl6pPr marR="0" lvl="5"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6pPr>
            <a:lvl7pPr marR="0" lvl="6"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7pPr>
            <a:lvl8pPr marR="0" lvl="7"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8pPr>
            <a:lvl9pPr marR="0" lvl="8" algn="ctr" rtl="0">
              <a:lnSpc>
                <a:spcPct val="100000"/>
              </a:lnSpc>
              <a:spcBef>
                <a:spcPts val="0"/>
              </a:spcBef>
              <a:spcAft>
                <a:spcPts val="0"/>
              </a:spcAft>
              <a:buClr>
                <a:schemeClr val="dk1"/>
              </a:buClr>
              <a:buSzPts val="3500"/>
              <a:buFont typeface="Teko"/>
              <a:buNone/>
              <a:defRPr sz="3500" b="0" i="0" u="none" strike="noStrike" cap="none">
                <a:solidFill>
                  <a:schemeClr val="dk1"/>
                </a:solidFill>
                <a:latin typeface="Teko"/>
                <a:ea typeface="Teko"/>
                <a:cs typeface="Teko"/>
                <a:sym typeface="Teko"/>
              </a:defRPr>
            </a:lvl9pPr>
          </a:lstStyle>
          <a:p>
            <a:pPr algn="l"/>
            <a:r>
              <a:rPr lang="en-US" dirty="0">
                <a:solidFill>
                  <a:srgbClr val="2E2D73"/>
                </a:solidFill>
              </a:rPr>
              <a:t>INDUSTRY VERTICALS</a:t>
            </a:r>
          </a:p>
        </p:txBody>
      </p:sp>
      <p:graphicFrame>
        <p:nvGraphicFramePr>
          <p:cNvPr id="4" name="Diagram 3">
            <a:extLst>
              <a:ext uri="{FF2B5EF4-FFF2-40B4-BE49-F238E27FC236}">
                <a16:creationId xmlns:a16="http://schemas.microsoft.com/office/drawing/2014/main" id="{9BE2E27A-E004-1E6C-B1C2-E785F0E5D489}"/>
              </a:ext>
            </a:extLst>
          </p:cNvPr>
          <p:cNvGraphicFramePr/>
          <p:nvPr>
            <p:extLst>
              <p:ext uri="{D42A27DB-BD31-4B8C-83A1-F6EECF244321}">
                <p14:modId xmlns:p14="http://schemas.microsoft.com/office/powerpoint/2010/main" val="1834935410"/>
              </p:ext>
            </p:extLst>
          </p:nvPr>
        </p:nvGraphicFramePr>
        <p:xfrm>
          <a:off x="-153529" y="1332501"/>
          <a:ext cx="6353547" cy="36005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Google Shape;2927;p54">
            <a:extLst>
              <a:ext uri="{FF2B5EF4-FFF2-40B4-BE49-F238E27FC236}">
                <a16:creationId xmlns:a16="http://schemas.microsoft.com/office/drawing/2014/main" id="{C0174277-61FC-1AAB-5728-5FEB55949637}"/>
              </a:ext>
            </a:extLst>
          </p:cNvPr>
          <p:cNvSpPr/>
          <p:nvPr/>
        </p:nvSpPr>
        <p:spPr>
          <a:xfrm>
            <a:off x="5125376" y="3131112"/>
            <a:ext cx="1768919" cy="1337286"/>
          </a:xfrm>
          <a:custGeom>
            <a:avLst/>
            <a:gdLst/>
            <a:ahLst/>
            <a:cxnLst/>
            <a:rect l="l" t="t" r="r" b="b"/>
            <a:pathLst>
              <a:path w="16332" h="10505" extrusionOk="0">
                <a:moveTo>
                  <a:pt x="6908" y="0"/>
                </a:moveTo>
                <a:cubicBezTo>
                  <a:pt x="6129" y="0"/>
                  <a:pt x="5349" y="114"/>
                  <a:pt x="4603" y="342"/>
                </a:cubicBezTo>
                <a:cubicBezTo>
                  <a:pt x="3960" y="539"/>
                  <a:pt x="3333" y="824"/>
                  <a:pt x="2830" y="1273"/>
                </a:cubicBezTo>
                <a:cubicBezTo>
                  <a:pt x="2336" y="1711"/>
                  <a:pt x="1984" y="2283"/>
                  <a:pt x="1639" y="2845"/>
                </a:cubicBezTo>
                <a:cubicBezTo>
                  <a:pt x="1000" y="3884"/>
                  <a:pt x="348" y="4964"/>
                  <a:pt x="193" y="6177"/>
                </a:cubicBezTo>
                <a:cubicBezTo>
                  <a:pt x="1" y="7666"/>
                  <a:pt x="582" y="9136"/>
                  <a:pt x="1194" y="10505"/>
                </a:cubicBezTo>
                <a:lnTo>
                  <a:pt x="15575" y="10432"/>
                </a:lnTo>
                <a:cubicBezTo>
                  <a:pt x="15634" y="9412"/>
                  <a:pt x="15877" y="8413"/>
                  <a:pt x="16052" y="7407"/>
                </a:cubicBezTo>
                <a:cubicBezTo>
                  <a:pt x="16226" y="6400"/>
                  <a:pt x="16332" y="5360"/>
                  <a:pt x="16116" y="4361"/>
                </a:cubicBezTo>
                <a:cubicBezTo>
                  <a:pt x="15901" y="3363"/>
                  <a:pt x="15320" y="2403"/>
                  <a:pt x="14418" y="1945"/>
                </a:cubicBezTo>
                <a:cubicBezTo>
                  <a:pt x="13647" y="1553"/>
                  <a:pt x="12744" y="1563"/>
                  <a:pt x="11908" y="1353"/>
                </a:cubicBezTo>
                <a:cubicBezTo>
                  <a:pt x="11103" y="1151"/>
                  <a:pt x="10363" y="745"/>
                  <a:pt x="9583" y="464"/>
                </a:cubicBezTo>
                <a:cubicBezTo>
                  <a:pt x="8727" y="155"/>
                  <a:pt x="7817" y="0"/>
                  <a:pt x="6908" y="0"/>
                </a:cubicBezTo>
                <a:close/>
              </a:path>
            </a:pathLst>
          </a:custGeom>
          <a:solidFill>
            <a:srgbClr val="EF6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2928;p54">
            <a:extLst>
              <a:ext uri="{FF2B5EF4-FFF2-40B4-BE49-F238E27FC236}">
                <a16:creationId xmlns:a16="http://schemas.microsoft.com/office/drawing/2014/main" id="{99628D2D-FCE1-0029-0645-82FFEB24ABDC}"/>
              </a:ext>
            </a:extLst>
          </p:cNvPr>
          <p:cNvSpPr/>
          <p:nvPr/>
        </p:nvSpPr>
        <p:spPr>
          <a:xfrm>
            <a:off x="5546239" y="4435662"/>
            <a:ext cx="925200" cy="90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 name="Google Shape;2929;p54">
            <a:extLst>
              <a:ext uri="{FF2B5EF4-FFF2-40B4-BE49-F238E27FC236}">
                <a16:creationId xmlns:a16="http://schemas.microsoft.com/office/drawing/2014/main" id="{FF151E2F-2132-4EB2-CA41-11DEE892FFAD}"/>
              </a:ext>
            </a:extLst>
          </p:cNvPr>
          <p:cNvGrpSpPr/>
          <p:nvPr/>
        </p:nvGrpSpPr>
        <p:grpSpPr>
          <a:xfrm>
            <a:off x="5457527" y="2863133"/>
            <a:ext cx="1104630" cy="1605262"/>
            <a:chOff x="2759800" y="4692850"/>
            <a:chExt cx="219875" cy="319525"/>
          </a:xfrm>
        </p:grpSpPr>
        <p:sp>
          <p:nvSpPr>
            <p:cNvPr id="8" name="Google Shape;2930;p54">
              <a:extLst>
                <a:ext uri="{FF2B5EF4-FFF2-40B4-BE49-F238E27FC236}">
                  <a16:creationId xmlns:a16="http://schemas.microsoft.com/office/drawing/2014/main" id="{BE6CCE03-3579-2524-C6CD-AA6F1EC1CA55}"/>
                </a:ext>
              </a:extLst>
            </p:cNvPr>
            <p:cNvSpPr/>
            <p:nvPr/>
          </p:nvSpPr>
          <p:spPr>
            <a:xfrm>
              <a:off x="2759800" y="4809025"/>
              <a:ext cx="97725" cy="60350"/>
            </a:xfrm>
            <a:custGeom>
              <a:avLst/>
              <a:gdLst/>
              <a:ahLst/>
              <a:cxnLst/>
              <a:rect l="l" t="t" r="r" b="b"/>
              <a:pathLst>
                <a:path w="3909" h="2414" extrusionOk="0">
                  <a:moveTo>
                    <a:pt x="1857" y="1"/>
                  </a:moveTo>
                  <a:cubicBezTo>
                    <a:pt x="1667" y="1"/>
                    <a:pt x="1472" y="28"/>
                    <a:pt x="1272" y="84"/>
                  </a:cubicBezTo>
                  <a:cubicBezTo>
                    <a:pt x="155" y="410"/>
                    <a:pt x="0" y="1945"/>
                    <a:pt x="822" y="2333"/>
                  </a:cubicBezTo>
                  <a:cubicBezTo>
                    <a:pt x="938" y="2389"/>
                    <a:pt x="1055" y="2413"/>
                    <a:pt x="1172" y="2413"/>
                  </a:cubicBezTo>
                  <a:cubicBezTo>
                    <a:pt x="1862" y="2413"/>
                    <a:pt x="2529" y="1555"/>
                    <a:pt x="2901" y="1356"/>
                  </a:cubicBezTo>
                  <a:cubicBezTo>
                    <a:pt x="3000" y="1300"/>
                    <a:pt x="3110" y="1279"/>
                    <a:pt x="3218" y="1279"/>
                  </a:cubicBezTo>
                  <a:cubicBezTo>
                    <a:pt x="3567" y="1279"/>
                    <a:pt x="3909" y="1495"/>
                    <a:pt x="3909" y="1495"/>
                  </a:cubicBezTo>
                  <a:cubicBezTo>
                    <a:pt x="3452" y="556"/>
                    <a:pt x="2714" y="1"/>
                    <a:pt x="1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2931;p54">
              <a:extLst>
                <a:ext uri="{FF2B5EF4-FFF2-40B4-BE49-F238E27FC236}">
                  <a16:creationId xmlns:a16="http://schemas.microsoft.com/office/drawing/2014/main" id="{34091F09-39E8-E0A0-418B-6B22FAD74C5D}"/>
                </a:ext>
              </a:extLst>
            </p:cNvPr>
            <p:cNvSpPr/>
            <p:nvPr/>
          </p:nvSpPr>
          <p:spPr>
            <a:xfrm>
              <a:off x="2781900" y="4816775"/>
              <a:ext cx="89600" cy="116850"/>
            </a:xfrm>
            <a:custGeom>
              <a:avLst/>
              <a:gdLst/>
              <a:ahLst/>
              <a:cxnLst/>
              <a:rect l="l" t="t" r="r" b="b"/>
              <a:pathLst>
                <a:path w="3584" h="4674" extrusionOk="0">
                  <a:moveTo>
                    <a:pt x="906" y="1"/>
                  </a:moveTo>
                  <a:cubicBezTo>
                    <a:pt x="788" y="1"/>
                    <a:pt x="670" y="8"/>
                    <a:pt x="559" y="22"/>
                  </a:cubicBezTo>
                  <a:lnTo>
                    <a:pt x="559" y="38"/>
                  </a:lnTo>
                  <a:cubicBezTo>
                    <a:pt x="637" y="28"/>
                    <a:pt x="714" y="23"/>
                    <a:pt x="791" y="23"/>
                  </a:cubicBezTo>
                  <a:cubicBezTo>
                    <a:pt x="956" y="23"/>
                    <a:pt x="1118" y="47"/>
                    <a:pt x="1288" y="100"/>
                  </a:cubicBezTo>
                  <a:cubicBezTo>
                    <a:pt x="1396" y="115"/>
                    <a:pt x="1489" y="162"/>
                    <a:pt x="1582" y="224"/>
                  </a:cubicBezTo>
                  <a:lnTo>
                    <a:pt x="1753" y="332"/>
                  </a:lnTo>
                  <a:cubicBezTo>
                    <a:pt x="1652" y="317"/>
                    <a:pt x="1544" y="309"/>
                    <a:pt x="1431" y="309"/>
                  </a:cubicBezTo>
                  <a:cubicBezTo>
                    <a:pt x="1319" y="309"/>
                    <a:pt x="1202" y="317"/>
                    <a:pt x="1086" y="332"/>
                  </a:cubicBezTo>
                  <a:cubicBezTo>
                    <a:pt x="1008" y="348"/>
                    <a:pt x="931" y="379"/>
                    <a:pt x="853" y="410"/>
                  </a:cubicBezTo>
                  <a:cubicBezTo>
                    <a:pt x="791" y="394"/>
                    <a:pt x="729" y="394"/>
                    <a:pt x="667" y="394"/>
                  </a:cubicBezTo>
                  <a:cubicBezTo>
                    <a:pt x="605" y="394"/>
                    <a:pt x="512" y="410"/>
                    <a:pt x="450" y="425"/>
                  </a:cubicBezTo>
                  <a:cubicBezTo>
                    <a:pt x="280" y="472"/>
                    <a:pt x="124" y="550"/>
                    <a:pt x="0" y="627"/>
                  </a:cubicBezTo>
                  <a:lnTo>
                    <a:pt x="0" y="643"/>
                  </a:lnTo>
                  <a:lnTo>
                    <a:pt x="16" y="643"/>
                  </a:lnTo>
                  <a:cubicBezTo>
                    <a:pt x="155" y="565"/>
                    <a:pt x="311" y="503"/>
                    <a:pt x="466" y="472"/>
                  </a:cubicBezTo>
                  <a:cubicBezTo>
                    <a:pt x="543" y="456"/>
                    <a:pt x="621" y="456"/>
                    <a:pt x="698" y="425"/>
                  </a:cubicBezTo>
                  <a:lnTo>
                    <a:pt x="838" y="425"/>
                  </a:lnTo>
                  <a:cubicBezTo>
                    <a:pt x="512" y="565"/>
                    <a:pt x="264" y="813"/>
                    <a:pt x="109" y="1123"/>
                  </a:cubicBezTo>
                  <a:cubicBezTo>
                    <a:pt x="109" y="1123"/>
                    <a:pt x="109" y="1137"/>
                    <a:pt x="118" y="1137"/>
                  </a:cubicBezTo>
                  <a:cubicBezTo>
                    <a:pt x="123" y="1137"/>
                    <a:pt x="130" y="1134"/>
                    <a:pt x="140" y="1123"/>
                  </a:cubicBezTo>
                  <a:cubicBezTo>
                    <a:pt x="311" y="767"/>
                    <a:pt x="636" y="487"/>
                    <a:pt x="1039" y="410"/>
                  </a:cubicBezTo>
                  <a:cubicBezTo>
                    <a:pt x="1071" y="410"/>
                    <a:pt x="1102" y="410"/>
                    <a:pt x="1117" y="394"/>
                  </a:cubicBezTo>
                  <a:lnTo>
                    <a:pt x="1117" y="394"/>
                  </a:lnTo>
                  <a:cubicBezTo>
                    <a:pt x="1117" y="425"/>
                    <a:pt x="1117" y="472"/>
                    <a:pt x="1102" y="503"/>
                  </a:cubicBezTo>
                  <a:cubicBezTo>
                    <a:pt x="1102" y="565"/>
                    <a:pt x="1086" y="627"/>
                    <a:pt x="1086" y="689"/>
                  </a:cubicBezTo>
                  <a:cubicBezTo>
                    <a:pt x="1055" y="798"/>
                    <a:pt x="1024" y="922"/>
                    <a:pt x="1008" y="1015"/>
                  </a:cubicBezTo>
                  <a:cubicBezTo>
                    <a:pt x="962" y="1123"/>
                    <a:pt x="931" y="1232"/>
                    <a:pt x="869" y="1341"/>
                  </a:cubicBezTo>
                  <a:cubicBezTo>
                    <a:pt x="807" y="1465"/>
                    <a:pt x="745" y="1558"/>
                    <a:pt x="667" y="1651"/>
                  </a:cubicBezTo>
                  <a:lnTo>
                    <a:pt x="667" y="1666"/>
                  </a:lnTo>
                  <a:cubicBezTo>
                    <a:pt x="667" y="1677"/>
                    <a:pt x="667" y="1680"/>
                    <a:pt x="668" y="1680"/>
                  </a:cubicBezTo>
                  <a:cubicBezTo>
                    <a:pt x="671" y="1680"/>
                    <a:pt x="678" y="1666"/>
                    <a:pt x="698" y="1666"/>
                  </a:cubicBezTo>
                  <a:cubicBezTo>
                    <a:pt x="760" y="1573"/>
                    <a:pt x="838" y="1480"/>
                    <a:pt x="884" y="1356"/>
                  </a:cubicBezTo>
                  <a:cubicBezTo>
                    <a:pt x="1008" y="1154"/>
                    <a:pt x="1086" y="937"/>
                    <a:pt x="1148" y="705"/>
                  </a:cubicBezTo>
                  <a:cubicBezTo>
                    <a:pt x="1164" y="643"/>
                    <a:pt x="1164" y="581"/>
                    <a:pt x="1164" y="503"/>
                  </a:cubicBezTo>
                  <a:lnTo>
                    <a:pt x="1164" y="394"/>
                  </a:lnTo>
                  <a:cubicBezTo>
                    <a:pt x="1233" y="387"/>
                    <a:pt x="1295" y="383"/>
                    <a:pt x="1357" y="383"/>
                  </a:cubicBezTo>
                  <a:cubicBezTo>
                    <a:pt x="1419" y="383"/>
                    <a:pt x="1482" y="387"/>
                    <a:pt x="1551" y="394"/>
                  </a:cubicBezTo>
                  <a:cubicBezTo>
                    <a:pt x="1489" y="658"/>
                    <a:pt x="1458" y="953"/>
                    <a:pt x="1303" y="1185"/>
                  </a:cubicBezTo>
                  <a:cubicBezTo>
                    <a:pt x="1303" y="1185"/>
                    <a:pt x="1303" y="1192"/>
                    <a:pt x="1308" y="1192"/>
                  </a:cubicBezTo>
                  <a:cubicBezTo>
                    <a:pt x="1310" y="1192"/>
                    <a:pt x="1313" y="1191"/>
                    <a:pt x="1319" y="1185"/>
                  </a:cubicBezTo>
                  <a:cubicBezTo>
                    <a:pt x="1396" y="1077"/>
                    <a:pt x="1458" y="937"/>
                    <a:pt x="1505" y="798"/>
                  </a:cubicBezTo>
                  <a:cubicBezTo>
                    <a:pt x="1567" y="658"/>
                    <a:pt x="1582" y="534"/>
                    <a:pt x="1613" y="394"/>
                  </a:cubicBezTo>
                  <a:cubicBezTo>
                    <a:pt x="1846" y="425"/>
                    <a:pt x="2048" y="487"/>
                    <a:pt x="2249" y="612"/>
                  </a:cubicBezTo>
                  <a:cubicBezTo>
                    <a:pt x="2621" y="813"/>
                    <a:pt x="2932" y="1154"/>
                    <a:pt x="3102" y="1542"/>
                  </a:cubicBezTo>
                  <a:cubicBezTo>
                    <a:pt x="3288" y="1961"/>
                    <a:pt x="3412" y="2411"/>
                    <a:pt x="3412" y="2876"/>
                  </a:cubicBezTo>
                  <a:cubicBezTo>
                    <a:pt x="3443" y="3450"/>
                    <a:pt x="3443" y="4039"/>
                    <a:pt x="3506" y="4644"/>
                  </a:cubicBezTo>
                  <a:cubicBezTo>
                    <a:pt x="3506" y="4661"/>
                    <a:pt x="3524" y="4673"/>
                    <a:pt x="3544" y="4673"/>
                  </a:cubicBezTo>
                  <a:cubicBezTo>
                    <a:pt x="3560" y="4673"/>
                    <a:pt x="3576" y="4665"/>
                    <a:pt x="3583" y="4644"/>
                  </a:cubicBezTo>
                  <a:cubicBezTo>
                    <a:pt x="3583" y="4489"/>
                    <a:pt x="3583" y="4365"/>
                    <a:pt x="3568" y="4225"/>
                  </a:cubicBezTo>
                  <a:cubicBezTo>
                    <a:pt x="3568" y="4101"/>
                    <a:pt x="3568" y="3962"/>
                    <a:pt x="3552" y="3822"/>
                  </a:cubicBezTo>
                  <a:cubicBezTo>
                    <a:pt x="3552" y="3558"/>
                    <a:pt x="3521" y="3279"/>
                    <a:pt x="3521" y="2985"/>
                  </a:cubicBezTo>
                  <a:cubicBezTo>
                    <a:pt x="3506" y="2488"/>
                    <a:pt x="3443" y="2007"/>
                    <a:pt x="3226" y="1542"/>
                  </a:cubicBezTo>
                  <a:cubicBezTo>
                    <a:pt x="3040" y="1108"/>
                    <a:pt x="2746" y="767"/>
                    <a:pt x="2342" y="534"/>
                  </a:cubicBezTo>
                  <a:cubicBezTo>
                    <a:pt x="2203" y="425"/>
                    <a:pt x="2032" y="379"/>
                    <a:pt x="1877" y="332"/>
                  </a:cubicBezTo>
                  <a:cubicBezTo>
                    <a:pt x="1722" y="177"/>
                    <a:pt x="1551" y="84"/>
                    <a:pt x="1334" y="38"/>
                  </a:cubicBezTo>
                  <a:cubicBezTo>
                    <a:pt x="1198" y="12"/>
                    <a:pt x="1052" y="1"/>
                    <a:pt x="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2932;p54">
              <a:extLst>
                <a:ext uri="{FF2B5EF4-FFF2-40B4-BE49-F238E27FC236}">
                  <a16:creationId xmlns:a16="http://schemas.microsoft.com/office/drawing/2014/main" id="{FB3F2E88-B931-D618-E3BC-3C3448385097}"/>
                </a:ext>
              </a:extLst>
            </p:cNvPr>
            <p:cNvSpPr/>
            <p:nvPr/>
          </p:nvSpPr>
          <p:spPr>
            <a:xfrm>
              <a:off x="2824550" y="4817325"/>
              <a:ext cx="14375" cy="10000"/>
            </a:xfrm>
            <a:custGeom>
              <a:avLst/>
              <a:gdLst/>
              <a:ahLst/>
              <a:cxnLst/>
              <a:rect l="l" t="t" r="r" b="b"/>
              <a:pathLst>
                <a:path w="575" h="400" extrusionOk="0">
                  <a:moveTo>
                    <a:pt x="0" y="0"/>
                  </a:moveTo>
                  <a:cubicBezTo>
                    <a:pt x="38" y="17"/>
                    <a:pt x="77" y="31"/>
                    <a:pt x="114" y="46"/>
                  </a:cubicBezTo>
                  <a:lnTo>
                    <a:pt x="114" y="46"/>
                  </a:lnTo>
                  <a:cubicBezTo>
                    <a:pt x="74" y="28"/>
                    <a:pt x="35" y="12"/>
                    <a:pt x="0" y="0"/>
                  </a:cubicBezTo>
                  <a:close/>
                  <a:moveTo>
                    <a:pt x="114" y="46"/>
                  </a:moveTo>
                  <a:cubicBezTo>
                    <a:pt x="181" y="77"/>
                    <a:pt x="252" y="116"/>
                    <a:pt x="311" y="155"/>
                  </a:cubicBezTo>
                  <a:cubicBezTo>
                    <a:pt x="250" y="105"/>
                    <a:pt x="183" y="74"/>
                    <a:pt x="114" y="46"/>
                  </a:cubicBezTo>
                  <a:close/>
                  <a:moveTo>
                    <a:pt x="450" y="279"/>
                  </a:moveTo>
                  <a:lnTo>
                    <a:pt x="450" y="279"/>
                  </a:lnTo>
                  <a:cubicBezTo>
                    <a:pt x="466" y="357"/>
                    <a:pt x="528" y="388"/>
                    <a:pt x="574" y="388"/>
                  </a:cubicBezTo>
                  <a:cubicBezTo>
                    <a:pt x="543" y="341"/>
                    <a:pt x="497" y="310"/>
                    <a:pt x="450" y="279"/>
                  </a:cubicBezTo>
                  <a:close/>
                  <a:moveTo>
                    <a:pt x="574" y="388"/>
                  </a:moveTo>
                  <a:lnTo>
                    <a:pt x="574" y="388"/>
                  </a:lnTo>
                  <a:cubicBezTo>
                    <a:pt x="566" y="396"/>
                    <a:pt x="566" y="400"/>
                    <a:pt x="568" y="400"/>
                  </a:cubicBezTo>
                  <a:cubicBezTo>
                    <a:pt x="570" y="400"/>
                    <a:pt x="574" y="396"/>
                    <a:pt x="574" y="3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933;p54">
              <a:extLst>
                <a:ext uri="{FF2B5EF4-FFF2-40B4-BE49-F238E27FC236}">
                  <a16:creationId xmlns:a16="http://schemas.microsoft.com/office/drawing/2014/main" id="{4F6BCE6E-60FC-0DFF-5126-C92147E2FD25}"/>
                </a:ext>
              </a:extLst>
            </p:cNvPr>
            <p:cNvSpPr/>
            <p:nvPr/>
          </p:nvSpPr>
          <p:spPr>
            <a:xfrm>
              <a:off x="2783450" y="4837875"/>
              <a:ext cx="10875" cy="17475"/>
            </a:xfrm>
            <a:custGeom>
              <a:avLst/>
              <a:gdLst/>
              <a:ahLst/>
              <a:cxnLst/>
              <a:rect l="l" t="t" r="r" b="b"/>
              <a:pathLst>
                <a:path w="435" h="699" extrusionOk="0">
                  <a:moveTo>
                    <a:pt x="435" y="0"/>
                  </a:moveTo>
                  <a:lnTo>
                    <a:pt x="435" y="0"/>
                  </a:lnTo>
                  <a:cubicBezTo>
                    <a:pt x="342" y="109"/>
                    <a:pt x="264" y="202"/>
                    <a:pt x="186" y="326"/>
                  </a:cubicBezTo>
                  <a:cubicBezTo>
                    <a:pt x="109" y="434"/>
                    <a:pt x="47" y="574"/>
                    <a:pt x="0" y="698"/>
                  </a:cubicBezTo>
                  <a:cubicBezTo>
                    <a:pt x="124" y="465"/>
                    <a:pt x="280" y="233"/>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2934;p54">
              <a:extLst>
                <a:ext uri="{FF2B5EF4-FFF2-40B4-BE49-F238E27FC236}">
                  <a16:creationId xmlns:a16="http://schemas.microsoft.com/office/drawing/2014/main" id="{8C2E9FA1-58DF-9DF9-D112-5EF585EDAB3C}"/>
                </a:ext>
              </a:extLst>
            </p:cNvPr>
            <p:cNvSpPr/>
            <p:nvPr/>
          </p:nvSpPr>
          <p:spPr>
            <a:xfrm>
              <a:off x="2820675" y="4834775"/>
              <a:ext cx="3900" cy="9700"/>
            </a:xfrm>
            <a:custGeom>
              <a:avLst/>
              <a:gdLst/>
              <a:ahLst/>
              <a:cxnLst/>
              <a:rect l="l" t="t" r="r" b="b"/>
              <a:pathLst>
                <a:path w="156" h="388" extrusionOk="0">
                  <a:moveTo>
                    <a:pt x="155" y="0"/>
                  </a:moveTo>
                  <a:cubicBezTo>
                    <a:pt x="140" y="78"/>
                    <a:pt x="109" y="140"/>
                    <a:pt x="93" y="217"/>
                  </a:cubicBezTo>
                  <a:cubicBezTo>
                    <a:pt x="62" y="279"/>
                    <a:pt x="31" y="326"/>
                    <a:pt x="0" y="388"/>
                  </a:cubicBezTo>
                  <a:cubicBezTo>
                    <a:pt x="78" y="295"/>
                    <a:pt x="140" y="155"/>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935;p54">
              <a:extLst>
                <a:ext uri="{FF2B5EF4-FFF2-40B4-BE49-F238E27FC236}">
                  <a16:creationId xmlns:a16="http://schemas.microsoft.com/office/drawing/2014/main" id="{2213B34F-4998-3369-F45A-4CD02135A7DE}"/>
                </a:ext>
              </a:extLst>
            </p:cNvPr>
            <p:cNvSpPr/>
            <p:nvPr/>
          </p:nvSpPr>
          <p:spPr>
            <a:xfrm>
              <a:off x="2869125" y="4829075"/>
              <a:ext cx="110550" cy="85100"/>
            </a:xfrm>
            <a:custGeom>
              <a:avLst/>
              <a:gdLst/>
              <a:ahLst/>
              <a:cxnLst/>
              <a:rect l="l" t="t" r="r" b="b"/>
              <a:pathLst>
                <a:path w="4422" h="3404" extrusionOk="0">
                  <a:moveTo>
                    <a:pt x="1683" y="1"/>
                  </a:moveTo>
                  <a:cubicBezTo>
                    <a:pt x="574" y="1"/>
                    <a:pt x="1" y="709"/>
                    <a:pt x="1" y="709"/>
                  </a:cubicBezTo>
                  <a:cubicBezTo>
                    <a:pt x="128" y="657"/>
                    <a:pt x="326" y="612"/>
                    <a:pt x="543" y="612"/>
                  </a:cubicBezTo>
                  <a:cubicBezTo>
                    <a:pt x="777" y="612"/>
                    <a:pt x="1032" y="664"/>
                    <a:pt x="1242" y="817"/>
                  </a:cubicBezTo>
                  <a:cubicBezTo>
                    <a:pt x="1738" y="1211"/>
                    <a:pt x="1534" y="3404"/>
                    <a:pt x="2722" y="3404"/>
                  </a:cubicBezTo>
                  <a:cubicBezTo>
                    <a:pt x="2797" y="3404"/>
                    <a:pt x="2877" y="3395"/>
                    <a:pt x="2963" y="3377"/>
                  </a:cubicBezTo>
                  <a:cubicBezTo>
                    <a:pt x="4421" y="3066"/>
                    <a:pt x="3754" y="399"/>
                    <a:pt x="2312" y="73"/>
                  </a:cubicBezTo>
                  <a:cubicBezTo>
                    <a:pt x="2086" y="22"/>
                    <a:pt x="1876" y="1"/>
                    <a:pt x="1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2936;p54">
              <a:extLst>
                <a:ext uri="{FF2B5EF4-FFF2-40B4-BE49-F238E27FC236}">
                  <a16:creationId xmlns:a16="http://schemas.microsoft.com/office/drawing/2014/main" id="{020CD978-D56D-0768-1017-7EFBA0BD105E}"/>
                </a:ext>
              </a:extLst>
            </p:cNvPr>
            <p:cNvSpPr/>
            <p:nvPr/>
          </p:nvSpPr>
          <p:spPr>
            <a:xfrm>
              <a:off x="2850525" y="4834375"/>
              <a:ext cx="105875" cy="110250"/>
            </a:xfrm>
            <a:custGeom>
              <a:avLst/>
              <a:gdLst/>
              <a:ahLst/>
              <a:cxnLst/>
              <a:rect l="l" t="t" r="r" b="b"/>
              <a:pathLst>
                <a:path w="4235" h="4410" extrusionOk="0">
                  <a:moveTo>
                    <a:pt x="3557" y="360"/>
                  </a:moveTo>
                  <a:lnTo>
                    <a:pt x="3557" y="360"/>
                  </a:lnTo>
                  <a:cubicBezTo>
                    <a:pt x="3597" y="374"/>
                    <a:pt x="3637" y="388"/>
                    <a:pt x="3676" y="404"/>
                  </a:cubicBezTo>
                  <a:cubicBezTo>
                    <a:pt x="3639" y="387"/>
                    <a:pt x="3599" y="373"/>
                    <a:pt x="3557" y="360"/>
                  </a:cubicBezTo>
                  <a:close/>
                  <a:moveTo>
                    <a:pt x="2668" y="1"/>
                  </a:moveTo>
                  <a:cubicBezTo>
                    <a:pt x="2529" y="1"/>
                    <a:pt x="2405" y="16"/>
                    <a:pt x="2280" y="47"/>
                  </a:cubicBezTo>
                  <a:cubicBezTo>
                    <a:pt x="2172" y="32"/>
                    <a:pt x="2094" y="32"/>
                    <a:pt x="2001" y="16"/>
                  </a:cubicBezTo>
                  <a:cubicBezTo>
                    <a:pt x="1981" y="16"/>
                    <a:pt x="1961" y="15"/>
                    <a:pt x="1941" y="15"/>
                  </a:cubicBezTo>
                  <a:cubicBezTo>
                    <a:pt x="1430" y="15"/>
                    <a:pt x="888" y="203"/>
                    <a:pt x="574" y="621"/>
                  </a:cubicBezTo>
                  <a:cubicBezTo>
                    <a:pt x="233" y="1040"/>
                    <a:pt x="187" y="1645"/>
                    <a:pt x="125" y="2172"/>
                  </a:cubicBezTo>
                  <a:cubicBezTo>
                    <a:pt x="32" y="2901"/>
                    <a:pt x="1" y="3645"/>
                    <a:pt x="63" y="4374"/>
                  </a:cubicBezTo>
                  <a:cubicBezTo>
                    <a:pt x="63" y="4398"/>
                    <a:pt x="78" y="4409"/>
                    <a:pt x="94" y="4409"/>
                  </a:cubicBezTo>
                  <a:cubicBezTo>
                    <a:pt x="109" y="4409"/>
                    <a:pt x="125" y="4398"/>
                    <a:pt x="125" y="4374"/>
                  </a:cubicBezTo>
                  <a:cubicBezTo>
                    <a:pt x="140" y="3754"/>
                    <a:pt x="156" y="3134"/>
                    <a:pt x="218" y="2498"/>
                  </a:cubicBezTo>
                  <a:cubicBezTo>
                    <a:pt x="233" y="2203"/>
                    <a:pt x="280" y="1908"/>
                    <a:pt x="311" y="1629"/>
                  </a:cubicBezTo>
                  <a:cubicBezTo>
                    <a:pt x="357" y="1365"/>
                    <a:pt x="419" y="1133"/>
                    <a:pt x="528" y="900"/>
                  </a:cubicBezTo>
                  <a:cubicBezTo>
                    <a:pt x="652" y="668"/>
                    <a:pt x="823" y="481"/>
                    <a:pt x="1040" y="357"/>
                  </a:cubicBezTo>
                  <a:cubicBezTo>
                    <a:pt x="1272" y="233"/>
                    <a:pt x="1505" y="171"/>
                    <a:pt x="1769" y="125"/>
                  </a:cubicBezTo>
                  <a:cubicBezTo>
                    <a:pt x="1824" y="121"/>
                    <a:pt x="1878" y="119"/>
                    <a:pt x="1933" y="119"/>
                  </a:cubicBezTo>
                  <a:cubicBezTo>
                    <a:pt x="2110" y="119"/>
                    <a:pt x="2285" y="139"/>
                    <a:pt x="2451" y="187"/>
                  </a:cubicBezTo>
                  <a:lnTo>
                    <a:pt x="2451" y="326"/>
                  </a:lnTo>
                  <a:cubicBezTo>
                    <a:pt x="2451" y="388"/>
                    <a:pt x="2467" y="435"/>
                    <a:pt x="2482" y="497"/>
                  </a:cubicBezTo>
                  <a:cubicBezTo>
                    <a:pt x="2513" y="559"/>
                    <a:pt x="2529" y="590"/>
                    <a:pt x="2544" y="652"/>
                  </a:cubicBezTo>
                  <a:cubicBezTo>
                    <a:pt x="2560" y="714"/>
                    <a:pt x="2606" y="745"/>
                    <a:pt x="2637" y="807"/>
                  </a:cubicBezTo>
                  <a:lnTo>
                    <a:pt x="2668" y="807"/>
                  </a:lnTo>
                  <a:cubicBezTo>
                    <a:pt x="2606" y="714"/>
                    <a:pt x="2560" y="621"/>
                    <a:pt x="2544" y="512"/>
                  </a:cubicBezTo>
                  <a:cubicBezTo>
                    <a:pt x="2544" y="466"/>
                    <a:pt x="2529" y="419"/>
                    <a:pt x="2529" y="357"/>
                  </a:cubicBezTo>
                  <a:lnTo>
                    <a:pt x="2529" y="249"/>
                  </a:lnTo>
                  <a:cubicBezTo>
                    <a:pt x="2761" y="326"/>
                    <a:pt x="2994" y="435"/>
                    <a:pt x="3180" y="590"/>
                  </a:cubicBezTo>
                  <a:cubicBezTo>
                    <a:pt x="3227" y="637"/>
                    <a:pt x="3258" y="652"/>
                    <a:pt x="3304" y="699"/>
                  </a:cubicBezTo>
                  <a:cubicBezTo>
                    <a:pt x="3242" y="730"/>
                    <a:pt x="3211" y="792"/>
                    <a:pt x="3164" y="854"/>
                  </a:cubicBezTo>
                  <a:cubicBezTo>
                    <a:pt x="3102" y="931"/>
                    <a:pt x="3071" y="1009"/>
                    <a:pt x="3025" y="1086"/>
                  </a:cubicBezTo>
                  <a:cubicBezTo>
                    <a:pt x="2947" y="1257"/>
                    <a:pt x="2916" y="1428"/>
                    <a:pt x="2901" y="1598"/>
                  </a:cubicBezTo>
                  <a:cubicBezTo>
                    <a:pt x="2901" y="1598"/>
                    <a:pt x="2908" y="1612"/>
                    <a:pt x="2912" y="1612"/>
                  </a:cubicBezTo>
                  <a:cubicBezTo>
                    <a:pt x="2915" y="1612"/>
                    <a:pt x="2916" y="1608"/>
                    <a:pt x="2916" y="1598"/>
                  </a:cubicBezTo>
                  <a:cubicBezTo>
                    <a:pt x="2932" y="1428"/>
                    <a:pt x="2994" y="1257"/>
                    <a:pt x="3087" y="1102"/>
                  </a:cubicBezTo>
                  <a:cubicBezTo>
                    <a:pt x="3133" y="1024"/>
                    <a:pt x="3164" y="947"/>
                    <a:pt x="3227" y="885"/>
                  </a:cubicBezTo>
                  <a:cubicBezTo>
                    <a:pt x="3242" y="854"/>
                    <a:pt x="3289" y="807"/>
                    <a:pt x="3304" y="776"/>
                  </a:cubicBezTo>
                  <a:cubicBezTo>
                    <a:pt x="3320" y="745"/>
                    <a:pt x="3335" y="730"/>
                    <a:pt x="3335" y="714"/>
                  </a:cubicBezTo>
                  <a:cubicBezTo>
                    <a:pt x="3521" y="885"/>
                    <a:pt x="3676" y="1102"/>
                    <a:pt x="3769" y="1319"/>
                  </a:cubicBezTo>
                  <a:cubicBezTo>
                    <a:pt x="3692" y="1396"/>
                    <a:pt x="3630" y="1474"/>
                    <a:pt x="3599" y="1567"/>
                  </a:cubicBezTo>
                  <a:cubicBezTo>
                    <a:pt x="3537" y="1660"/>
                    <a:pt x="3490" y="1753"/>
                    <a:pt x="3459" y="1877"/>
                  </a:cubicBezTo>
                  <a:cubicBezTo>
                    <a:pt x="3382" y="2063"/>
                    <a:pt x="3320" y="2281"/>
                    <a:pt x="3289" y="2498"/>
                  </a:cubicBezTo>
                  <a:cubicBezTo>
                    <a:pt x="3289" y="2498"/>
                    <a:pt x="3295" y="2505"/>
                    <a:pt x="3300" y="2505"/>
                  </a:cubicBezTo>
                  <a:cubicBezTo>
                    <a:pt x="3302" y="2505"/>
                    <a:pt x="3304" y="2503"/>
                    <a:pt x="3304" y="2498"/>
                  </a:cubicBezTo>
                  <a:cubicBezTo>
                    <a:pt x="3335" y="2281"/>
                    <a:pt x="3413" y="2094"/>
                    <a:pt x="3521" y="1893"/>
                  </a:cubicBezTo>
                  <a:cubicBezTo>
                    <a:pt x="3552" y="1800"/>
                    <a:pt x="3614" y="1707"/>
                    <a:pt x="3645" y="1598"/>
                  </a:cubicBezTo>
                  <a:cubicBezTo>
                    <a:pt x="3707" y="1521"/>
                    <a:pt x="3754" y="1428"/>
                    <a:pt x="3785" y="1334"/>
                  </a:cubicBezTo>
                  <a:cubicBezTo>
                    <a:pt x="3878" y="1552"/>
                    <a:pt x="3940" y="1800"/>
                    <a:pt x="3955" y="2032"/>
                  </a:cubicBezTo>
                  <a:lnTo>
                    <a:pt x="3986" y="2032"/>
                  </a:lnTo>
                  <a:cubicBezTo>
                    <a:pt x="3940" y="1645"/>
                    <a:pt x="3831" y="1272"/>
                    <a:pt x="3630" y="947"/>
                  </a:cubicBezTo>
                  <a:lnTo>
                    <a:pt x="3630" y="947"/>
                  </a:lnTo>
                  <a:cubicBezTo>
                    <a:pt x="3723" y="978"/>
                    <a:pt x="3831" y="1024"/>
                    <a:pt x="3909" y="1086"/>
                  </a:cubicBezTo>
                  <a:cubicBezTo>
                    <a:pt x="4018" y="1164"/>
                    <a:pt x="4111" y="1241"/>
                    <a:pt x="4235" y="1319"/>
                  </a:cubicBezTo>
                  <a:cubicBezTo>
                    <a:pt x="4142" y="1241"/>
                    <a:pt x="4033" y="1148"/>
                    <a:pt x="3924" y="1086"/>
                  </a:cubicBezTo>
                  <a:cubicBezTo>
                    <a:pt x="3831" y="1009"/>
                    <a:pt x="3707" y="947"/>
                    <a:pt x="3599" y="916"/>
                  </a:cubicBezTo>
                  <a:cubicBezTo>
                    <a:pt x="3413" y="652"/>
                    <a:pt x="3211" y="450"/>
                    <a:pt x="2932" y="295"/>
                  </a:cubicBezTo>
                  <a:lnTo>
                    <a:pt x="3211" y="295"/>
                  </a:lnTo>
                  <a:cubicBezTo>
                    <a:pt x="3324" y="307"/>
                    <a:pt x="3446" y="326"/>
                    <a:pt x="3557" y="360"/>
                  </a:cubicBezTo>
                  <a:lnTo>
                    <a:pt x="3557" y="360"/>
                  </a:lnTo>
                  <a:cubicBezTo>
                    <a:pt x="3437" y="319"/>
                    <a:pt x="3316" y="288"/>
                    <a:pt x="3211" y="264"/>
                  </a:cubicBezTo>
                  <a:cubicBezTo>
                    <a:pt x="3133" y="249"/>
                    <a:pt x="3056" y="249"/>
                    <a:pt x="2978" y="249"/>
                  </a:cubicBezTo>
                  <a:lnTo>
                    <a:pt x="2823" y="249"/>
                  </a:lnTo>
                  <a:cubicBezTo>
                    <a:pt x="2684" y="171"/>
                    <a:pt x="2529" y="125"/>
                    <a:pt x="2389" y="94"/>
                  </a:cubicBezTo>
                  <a:lnTo>
                    <a:pt x="2436" y="78"/>
                  </a:lnTo>
                  <a:cubicBezTo>
                    <a:pt x="2513" y="47"/>
                    <a:pt x="2591" y="47"/>
                    <a:pt x="2668" y="32"/>
                  </a:cubicBezTo>
                  <a:cubicBezTo>
                    <a:pt x="2746" y="24"/>
                    <a:pt x="2823" y="20"/>
                    <a:pt x="2901" y="20"/>
                  </a:cubicBezTo>
                  <a:cubicBezTo>
                    <a:pt x="2978" y="20"/>
                    <a:pt x="3056" y="24"/>
                    <a:pt x="3133" y="32"/>
                  </a:cubicBezTo>
                  <a:cubicBezTo>
                    <a:pt x="3133" y="32"/>
                    <a:pt x="3149" y="16"/>
                    <a:pt x="3133" y="16"/>
                  </a:cubicBezTo>
                  <a:cubicBezTo>
                    <a:pt x="2963" y="1"/>
                    <a:pt x="2808" y="1"/>
                    <a:pt x="2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2937;p54">
              <a:extLst>
                <a:ext uri="{FF2B5EF4-FFF2-40B4-BE49-F238E27FC236}">
                  <a16:creationId xmlns:a16="http://schemas.microsoft.com/office/drawing/2014/main" id="{0487B7CD-08C3-BE01-E9D4-4FA36247E4C9}"/>
                </a:ext>
              </a:extLst>
            </p:cNvPr>
            <p:cNvSpPr/>
            <p:nvPr/>
          </p:nvSpPr>
          <p:spPr>
            <a:xfrm>
              <a:off x="2923425" y="4868875"/>
              <a:ext cx="4675" cy="22150"/>
            </a:xfrm>
            <a:custGeom>
              <a:avLst/>
              <a:gdLst/>
              <a:ahLst/>
              <a:cxnLst/>
              <a:rect l="l" t="t" r="r" b="b"/>
              <a:pathLst>
                <a:path w="187" h="886" extrusionOk="0">
                  <a:moveTo>
                    <a:pt x="186" y="1"/>
                  </a:moveTo>
                  <a:lnTo>
                    <a:pt x="186" y="1"/>
                  </a:lnTo>
                  <a:cubicBezTo>
                    <a:pt x="172" y="54"/>
                    <a:pt x="157" y="108"/>
                    <a:pt x="143" y="163"/>
                  </a:cubicBezTo>
                  <a:lnTo>
                    <a:pt x="143" y="163"/>
                  </a:lnTo>
                  <a:cubicBezTo>
                    <a:pt x="159" y="111"/>
                    <a:pt x="175" y="58"/>
                    <a:pt x="186" y="1"/>
                  </a:cubicBezTo>
                  <a:close/>
                  <a:moveTo>
                    <a:pt x="143" y="163"/>
                  </a:moveTo>
                  <a:cubicBezTo>
                    <a:pt x="114" y="252"/>
                    <a:pt x="82" y="337"/>
                    <a:pt x="62" y="435"/>
                  </a:cubicBezTo>
                  <a:cubicBezTo>
                    <a:pt x="16" y="575"/>
                    <a:pt x="0" y="730"/>
                    <a:pt x="0" y="885"/>
                  </a:cubicBezTo>
                  <a:cubicBezTo>
                    <a:pt x="25" y="646"/>
                    <a:pt x="81" y="397"/>
                    <a:pt x="143" y="1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2938;p54">
              <a:extLst>
                <a:ext uri="{FF2B5EF4-FFF2-40B4-BE49-F238E27FC236}">
                  <a16:creationId xmlns:a16="http://schemas.microsoft.com/office/drawing/2014/main" id="{30136AA4-5F96-BF8D-879B-EC2066110C6F}"/>
                </a:ext>
              </a:extLst>
            </p:cNvPr>
            <p:cNvSpPr/>
            <p:nvPr/>
          </p:nvSpPr>
          <p:spPr>
            <a:xfrm>
              <a:off x="2941250" y="4854150"/>
              <a:ext cx="11275" cy="5450"/>
            </a:xfrm>
            <a:custGeom>
              <a:avLst/>
              <a:gdLst/>
              <a:ahLst/>
              <a:cxnLst/>
              <a:rect l="l" t="t" r="r" b="b"/>
              <a:pathLst>
                <a:path w="451" h="218" extrusionOk="0">
                  <a:moveTo>
                    <a:pt x="16" y="1"/>
                  </a:moveTo>
                  <a:cubicBezTo>
                    <a:pt x="16" y="1"/>
                    <a:pt x="1" y="16"/>
                    <a:pt x="16" y="16"/>
                  </a:cubicBezTo>
                  <a:cubicBezTo>
                    <a:pt x="94" y="47"/>
                    <a:pt x="171" y="78"/>
                    <a:pt x="249" y="125"/>
                  </a:cubicBezTo>
                  <a:cubicBezTo>
                    <a:pt x="311" y="140"/>
                    <a:pt x="373" y="171"/>
                    <a:pt x="451" y="218"/>
                  </a:cubicBezTo>
                  <a:cubicBezTo>
                    <a:pt x="389" y="156"/>
                    <a:pt x="311" y="125"/>
                    <a:pt x="249" y="78"/>
                  </a:cubicBezTo>
                  <a:cubicBezTo>
                    <a:pt x="171" y="32"/>
                    <a:pt x="94" y="16"/>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2939;p54">
              <a:extLst>
                <a:ext uri="{FF2B5EF4-FFF2-40B4-BE49-F238E27FC236}">
                  <a16:creationId xmlns:a16="http://schemas.microsoft.com/office/drawing/2014/main" id="{48A9C312-19A0-43A5-8554-B4D094A52BD4}"/>
                </a:ext>
              </a:extLst>
            </p:cNvPr>
            <p:cNvSpPr/>
            <p:nvPr/>
          </p:nvSpPr>
          <p:spPr>
            <a:xfrm>
              <a:off x="2888125" y="4752200"/>
              <a:ext cx="77225" cy="61650"/>
            </a:xfrm>
            <a:custGeom>
              <a:avLst/>
              <a:gdLst/>
              <a:ahLst/>
              <a:cxnLst/>
              <a:rect l="l" t="t" r="r" b="b"/>
              <a:pathLst>
                <a:path w="3089" h="2466" extrusionOk="0">
                  <a:moveTo>
                    <a:pt x="1950" y="0"/>
                  </a:moveTo>
                  <a:cubicBezTo>
                    <a:pt x="1805" y="0"/>
                    <a:pt x="1645" y="34"/>
                    <a:pt x="1474" y="108"/>
                  </a:cubicBezTo>
                  <a:cubicBezTo>
                    <a:pt x="156" y="682"/>
                    <a:pt x="1" y="2466"/>
                    <a:pt x="1" y="2466"/>
                  </a:cubicBezTo>
                  <a:cubicBezTo>
                    <a:pt x="776" y="1969"/>
                    <a:pt x="1785" y="2264"/>
                    <a:pt x="2420" y="1613"/>
                  </a:cubicBezTo>
                  <a:cubicBezTo>
                    <a:pt x="3089" y="984"/>
                    <a:pt x="2739" y="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2940;p54">
              <a:extLst>
                <a:ext uri="{FF2B5EF4-FFF2-40B4-BE49-F238E27FC236}">
                  <a16:creationId xmlns:a16="http://schemas.microsoft.com/office/drawing/2014/main" id="{CC1556B5-5A9C-9600-1EBC-FBC232249E5D}"/>
                </a:ext>
              </a:extLst>
            </p:cNvPr>
            <p:cNvSpPr/>
            <p:nvPr/>
          </p:nvSpPr>
          <p:spPr>
            <a:xfrm>
              <a:off x="2867975" y="4760525"/>
              <a:ext cx="74825" cy="156075"/>
            </a:xfrm>
            <a:custGeom>
              <a:avLst/>
              <a:gdLst/>
              <a:ahLst/>
              <a:cxnLst/>
              <a:rect l="l" t="t" r="r" b="b"/>
              <a:pathLst>
                <a:path w="2993" h="6243" extrusionOk="0">
                  <a:moveTo>
                    <a:pt x="2978" y="116"/>
                  </a:moveTo>
                  <a:cubicBezTo>
                    <a:pt x="2983" y="127"/>
                    <a:pt x="2987" y="130"/>
                    <a:pt x="2989" y="130"/>
                  </a:cubicBezTo>
                  <a:cubicBezTo>
                    <a:pt x="2992" y="130"/>
                    <a:pt x="2989" y="116"/>
                    <a:pt x="2978" y="116"/>
                  </a:cubicBezTo>
                  <a:close/>
                  <a:moveTo>
                    <a:pt x="2384" y="1"/>
                  </a:moveTo>
                  <a:cubicBezTo>
                    <a:pt x="2382" y="1"/>
                    <a:pt x="2379" y="3"/>
                    <a:pt x="2373" y="8"/>
                  </a:cubicBezTo>
                  <a:cubicBezTo>
                    <a:pt x="2249" y="116"/>
                    <a:pt x="2156" y="240"/>
                    <a:pt x="2063" y="349"/>
                  </a:cubicBezTo>
                  <a:cubicBezTo>
                    <a:pt x="2017" y="411"/>
                    <a:pt x="1970" y="489"/>
                    <a:pt x="1939" y="551"/>
                  </a:cubicBezTo>
                  <a:cubicBezTo>
                    <a:pt x="1908" y="613"/>
                    <a:pt x="1877" y="690"/>
                    <a:pt x="1862" y="768"/>
                  </a:cubicBezTo>
                  <a:lnTo>
                    <a:pt x="1846" y="783"/>
                  </a:lnTo>
                  <a:cubicBezTo>
                    <a:pt x="1613" y="954"/>
                    <a:pt x="1396" y="1171"/>
                    <a:pt x="1210" y="1404"/>
                  </a:cubicBezTo>
                  <a:cubicBezTo>
                    <a:pt x="1210" y="1388"/>
                    <a:pt x="1210" y="1357"/>
                    <a:pt x="1226" y="1342"/>
                  </a:cubicBezTo>
                  <a:cubicBezTo>
                    <a:pt x="1241" y="1264"/>
                    <a:pt x="1288" y="1171"/>
                    <a:pt x="1303" y="1093"/>
                  </a:cubicBezTo>
                  <a:cubicBezTo>
                    <a:pt x="1365" y="923"/>
                    <a:pt x="1443" y="721"/>
                    <a:pt x="1536" y="566"/>
                  </a:cubicBezTo>
                  <a:cubicBezTo>
                    <a:pt x="1536" y="566"/>
                    <a:pt x="1536" y="559"/>
                    <a:pt x="1531" y="559"/>
                  </a:cubicBezTo>
                  <a:cubicBezTo>
                    <a:pt x="1529" y="559"/>
                    <a:pt x="1526" y="561"/>
                    <a:pt x="1520" y="566"/>
                  </a:cubicBezTo>
                  <a:cubicBezTo>
                    <a:pt x="1412" y="721"/>
                    <a:pt x="1319" y="892"/>
                    <a:pt x="1241" y="1078"/>
                  </a:cubicBezTo>
                  <a:cubicBezTo>
                    <a:pt x="1210" y="1156"/>
                    <a:pt x="1179" y="1249"/>
                    <a:pt x="1164" y="1326"/>
                  </a:cubicBezTo>
                  <a:cubicBezTo>
                    <a:pt x="1148" y="1388"/>
                    <a:pt x="1133" y="1435"/>
                    <a:pt x="1133" y="1497"/>
                  </a:cubicBezTo>
                  <a:cubicBezTo>
                    <a:pt x="1071" y="1574"/>
                    <a:pt x="1009" y="1652"/>
                    <a:pt x="962" y="1714"/>
                  </a:cubicBezTo>
                  <a:cubicBezTo>
                    <a:pt x="388" y="2520"/>
                    <a:pt x="109" y="3497"/>
                    <a:pt x="31" y="4490"/>
                  </a:cubicBezTo>
                  <a:cubicBezTo>
                    <a:pt x="0" y="4769"/>
                    <a:pt x="0" y="5064"/>
                    <a:pt x="0" y="5359"/>
                  </a:cubicBezTo>
                  <a:cubicBezTo>
                    <a:pt x="0" y="5653"/>
                    <a:pt x="31" y="5932"/>
                    <a:pt x="78" y="6227"/>
                  </a:cubicBezTo>
                  <a:lnTo>
                    <a:pt x="109" y="6243"/>
                  </a:lnTo>
                  <a:cubicBezTo>
                    <a:pt x="109" y="6243"/>
                    <a:pt x="125" y="6243"/>
                    <a:pt x="125" y="6227"/>
                  </a:cubicBezTo>
                  <a:cubicBezTo>
                    <a:pt x="125" y="5979"/>
                    <a:pt x="78" y="5731"/>
                    <a:pt x="78" y="5452"/>
                  </a:cubicBezTo>
                  <a:cubicBezTo>
                    <a:pt x="78" y="5204"/>
                    <a:pt x="78" y="4924"/>
                    <a:pt x="109" y="4676"/>
                  </a:cubicBezTo>
                  <a:cubicBezTo>
                    <a:pt x="140" y="4180"/>
                    <a:pt x="233" y="3668"/>
                    <a:pt x="373" y="3172"/>
                  </a:cubicBezTo>
                  <a:cubicBezTo>
                    <a:pt x="528" y="2660"/>
                    <a:pt x="760" y="2179"/>
                    <a:pt x="1055" y="1729"/>
                  </a:cubicBezTo>
                  <a:cubicBezTo>
                    <a:pt x="1117" y="1714"/>
                    <a:pt x="1164" y="1714"/>
                    <a:pt x="1226" y="1698"/>
                  </a:cubicBezTo>
                  <a:cubicBezTo>
                    <a:pt x="1288" y="1667"/>
                    <a:pt x="1365" y="1652"/>
                    <a:pt x="1427" y="1636"/>
                  </a:cubicBezTo>
                  <a:cubicBezTo>
                    <a:pt x="1551" y="1590"/>
                    <a:pt x="1676" y="1559"/>
                    <a:pt x="1784" y="1497"/>
                  </a:cubicBezTo>
                  <a:lnTo>
                    <a:pt x="1784" y="1481"/>
                  </a:lnTo>
                  <a:cubicBezTo>
                    <a:pt x="1676" y="1543"/>
                    <a:pt x="1536" y="1590"/>
                    <a:pt x="1427" y="1621"/>
                  </a:cubicBezTo>
                  <a:cubicBezTo>
                    <a:pt x="1319" y="1636"/>
                    <a:pt x="1210" y="1652"/>
                    <a:pt x="1102" y="1667"/>
                  </a:cubicBezTo>
                  <a:cubicBezTo>
                    <a:pt x="1210" y="1543"/>
                    <a:pt x="1303" y="1404"/>
                    <a:pt x="1427" y="1264"/>
                  </a:cubicBezTo>
                  <a:cubicBezTo>
                    <a:pt x="1486" y="1268"/>
                    <a:pt x="1545" y="1270"/>
                    <a:pt x="1603" y="1270"/>
                  </a:cubicBezTo>
                  <a:cubicBezTo>
                    <a:pt x="1793" y="1270"/>
                    <a:pt x="1982" y="1249"/>
                    <a:pt x="2172" y="1202"/>
                  </a:cubicBezTo>
                  <a:cubicBezTo>
                    <a:pt x="2311" y="1171"/>
                    <a:pt x="2435" y="1124"/>
                    <a:pt x="2560" y="1093"/>
                  </a:cubicBezTo>
                  <a:cubicBezTo>
                    <a:pt x="2699" y="1031"/>
                    <a:pt x="2823" y="969"/>
                    <a:pt x="2947" y="923"/>
                  </a:cubicBezTo>
                  <a:lnTo>
                    <a:pt x="2947" y="892"/>
                  </a:lnTo>
                  <a:cubicBezTo>
                    <a:pt x="2715" y="1031"/>
                    <a:pt x="2451" y="1109"/>
                    <a:pt x="2203" y="1156"/>
                  </a:cubicBezTo>
                  <a:cubicBezTo>
                    <a:pt x="1970" y="1187"/>
                    <a:pt x="1738" y="1202"/>
                    <a:pt x="1474" y="1202"/>
                  </a:cubicBezTo>
                  <a:cubicBezTo>
                    <a:pt x="1582" y="1093"/>
                    <a:pt x="1676" y="1000"/>
                    <a:pt x="1769" y="892"/>
                  </a:cubicBezTo>
                  <a:cubicBezTo>
                    <a:pt x="2125" y="613"/>
                    <a:pt x="2529" y="302"/>
                    <a:pt x="2978" y="116"/>
                  </a:cubicBezTo>
                  <a:lnTo>
                    <a:pt x="2978" y="116"/>
                  </a:lnTo>
                  <a:cubicBezTo>
                    <a:pt x="2777" y="194"/>
                    <a:pt x="2560" y="302"/>
                    <a:pt x="2389" y="396"/>
                  </a:cubicBezTo>
                  <a:cubicBezTo>
                    <a:pt x="2234" y="489"/>
                    <a:pt x="2079" y="582"/>
                    <a:pt x="1924" y="706"/>
                  </a:cubicBezTo>
                  <a:cubicBezTo>
                    <a:pt x="1939" y="659"/>
                    <a:pt x="1970" y="613"/>
                    <a:pt x="1986" y="566"/>
                  </a:cubicBezTo>
                  <a:cubicBezTo>
                    <a:pt x="2017" y="489"/>
                    <a:pt x="2063" y="427"/>
                    <a:pt x="2094" y="380"/>
                  </a:cubicBezTo>
                  <a:cubicBezTo>
                    <a:pt x="2172" y="240"/>
                    <a:pt x="2280" y="116"/>
                    <a:pt x="2389" y="8"/>
                  </a:cubicBezTo>
                  <a:cubicBezTo>
                    <a:pt x="2389" y="8"/>
                    <a:pt x="2389" y="1"/>
                    <a:pt x="2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2941;p54">
              <a:extLst>
                <a:ext uri="{FF2B5EF4-FFF2-40B4-BE49-F238E27FC236}">
                  <a16:creationId xmlns:a16="http://schemas.microsoft.com/office/drawing/2014/main" id="{36D391D7-DC17-A8CB-4236-A19B8E9C2EBF}"/>
                </a:ext>
              </a:extLst>
            </p:cNvPr>
            <p:cNvSpPr/>
            <p:nvPr/>
          </p:nvSpPr>
          <p:spPr>
            <a:xfrm>
              <a:off x="2908675" y="4764200"/>
              <a:ext cx="7025" cy="12425"/>
            </a:xfrm>
            <a:custGeom>
              <a:avLst/>
              <a:gdLst/>
              <a:ahLst/>
              <a:cxnLst/>
              <a:rect l="l" t="t" r="r" b="b"/>
              <a:pathLst>
                <a:path w="281" h="497" extrusionOk="0">
                  <a:moveTo>
                    <a:pt x="280" y="1"/>
                  </a:moveTo>
                  <a:lnTo>
                    <a:pt x="280" y="1"/>
                  </a:lnTo>
                  <a:cubicBezTo>
                    <a:pt x="218" y="78"/>
                    <a:pt x="156" y="140"/>
                    <a:pt x="125" y="233"/>
                  </a:cubicBezTo>
                  <a:cubicBezTo>
                    <a:pt x="79" y="311"/>
                    <a:pt x="48" y="404"/>
                    <a:pt x="1" y="497"/>
                  </a:cubicBezTo>
                  <a:cubicBezTo>
                    <a:pt x="48" y="419"/>
                    <a:pt x="79" y="326"/>
                    <a:pt x="125" y="249"/>
                  </a:cubicBezTo>
                  <a:cubicBezTo>
                    <a:pt x="156" y="156"/>
                    <a:pt x="218" y="78"/>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942;p54">
              <a:extLst>
                <a:ext uri="{FF2B5EF4-FFF2-40B4-BE49-F238E27FC236}">
                  <a16:creationId xmlns:a16="http://schemas.microsoft.com/office/drawing/2014/main" id="{BB161044-D028-2446-19E3-4D681B4C1936}"/>
                </a:ext>
              </a:extLst>
            </p:cNvPr>
            <p:cNvSpPr/>
            <p:nvPr/>
          </p:nvSpPr>
          <p:spPr>
            <a:xfrm>
              <a:off x="2932725" y="4778550"/>
              <a:ext cx="13600" cy="5050"/>
            </a:xfrm>
            <a:custGeom>
              <a:avLst/>
              <a:gdLst/>
              <a:ahLst/>
              <a:cxnLst/>
              <a:rect l="l" t="t" r="r" b="b"/>
              <a:pathLst>
                <a:path w="544" h="202" extrusionOk="0">
                  <a:moveTo>
                    <a:pt x="543" y="0"/>
                  </a:moveTo>
                  <a:cubicBezTo>
                    <a:pt x="466" y="47"/>
                    <a:pt x="357" y="78"/>
                    <a:pt x="264" y="124"/>
                  </a:cubicBezTo>
                  <a:cubicBezTo>
                    <a:pt x="171" y="155"/>
                    <a:pt x="94" y="171"/>
                    <a:pt x="1" y="202"/>
                  </a:cubicBezTo>
                  <a:lnTo>
                    <a:pt x="280" y="140"/>
                  </a:lnTo>
                  <a:cubicBezTo>
                    <a:pt x="357" y="93"/>
                    <a:pt x="466" y="62"/>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943;p54">
              <a:extLst>
                <a:ext uri="{FF2B5EF4-FFF2-40B4-BE49-F238E27FC236}">
                  <a16:creationId xmlns:a16="http://schemas.microsoft.com/office/drawing/2014/main" id="{A459B429-444E-F6E3-AD5E-082B7686A948}"/>
                </a:ext>
              </a:extLst>
            </p:cNvPr>
            <p:cNvSpPr/>
            <p:nvPr/>
          </p:nvSpPr>
          <p:spPr>
            <a:xfrm>
              <a:off x="2773375" y="4692850"/>
              <a:ext cx="96625" cy="113400"/>
            </a:xfrm>
            <a:custGeom>
              <a:avLst/>
              <a:gdLst/>
              <a:ahLst/>
              <a:cxnLst/>
              <a:rect l="l" t="t" r="r" b="b"/>
              <a:pathLst>
                <a:path w="3865" h="4536" extrusionOk="0">
                  <a:moveTo>
                    <a:pt x="1474" y="1"/>
                  </a:moveTo>
                  <a:cubicBezTo>
                    <a:pt x="1291" y="1"/>
                    <a:pt x="1125" y="62"/>
                    <a:pt x="993" y="187"/>
                  </a:cubicBezTo>
                  <a:cubicBezTo>
                    <a:pt x="0" y="1164"/>
                    <a:pt x="1225" y="2668"/>
                    <a:pt x="2234" y="3258"/>
                  </a:cubicBezTo>
                  <a:cubicBezTo>
                    <a:pt x="3309" y="3861"/>
                    <a:pt x="3531" y="4535"/>
                    <a:pt x="3550" y="4535"/>
                  </a:cubicBezTo>
                  <a:cubicBezTo>
                    <a:pt x="3551" y="4535"/>
                    <a:pt x="3552" y="4533"/>
                    <a:pt x="3552" y="4529"/>
                  </a:cubicBezTo>
                  <a:cubicBezTo>
                    <a:pt x="3864" y="1654"/>
                    <a:pt x="2430" y="1"/>
                    <a:pt x="1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944;p54">
              <a:extLst>
                <a:ext uri="{FF2B5EF4-FFF2-40B4-BE49-F238E27FC236}">
                  <a16:creationId xmlns:a16="http://schemas.microsoft.com/office/drawing/2014/main" id="{E21B1AE8-F1B6-83E8-F19E-616A3D2B1F1F}"/>
                </a:ext>
              </a:extLst>
            </p:cNvPr>
            <p:cNvSpPr/>
            <p:nvPr/>
          </p:nvSpPr>
          <p:spPr>
            <a:xfrm>
              <a:off x="2810200" y="4706025"/>
              <a:ext cx="71375" cy="259625"/>
            </a:xfrm>
            <a:custGeom>
              <a:avLst/>
              <a:gdLst/>
              <a:ahLst/>
              <a:cxnLst/>
              <a:rect l="l" t="t" r="r" b="b"/>
              <a:pathLst>
                <a:path w="2855" h="10385" extrusionOk="0">
                  <a:moveTo>
                    <a:pt x="512" y="1"/>
                  </a:moveTo>
                  <a:cubicBezTo>
                    <a:pt x="574" y="110"/>
                    <a:pt x="636" y="234"/>
                    <a:pt x="652" y="342"/>
                  </a:cubicBezTo>
                  <a:cubicBezTo>
                    <a:pt x="683" y="466"/>
                    <a:pt x="698" y="575"/>
                    <a:pt x="729" y="699"/>
                  </a:cubicBezTo>
                  <a:lnTo>
                    <a:pt x="776" y="1040"/>
                  </a:lnTo>
                  <a:cubicBezTo>
                    <a:pt x="807" y="1118"/>
                    <a:pt x="807" y="1195"/>
                    <a:pt x="823" y="1273"/>
                  </a:cubicBezTo>
                  <a:cubicBezTo>
                    <a:pt x="590" y="947"/>
                    <a:pt x="311" y="652"/>
                    <a:pt x="47" y="358"/>
                  </a:cubicBezTo>
                  <a:lnTo>
                    <a:pt x="32" y="358"/>
                  </a:lnTo>
                  <a:cubicBezTo>
                    <a:pt x="450" y="854"/>
                    <a:pt x="838" y="1366"/>
                    <a:pt x="1164" y="1940"/>
                  </a:cubicBezTo>
                  <a:cubicBezTo>
                    <a:pt x="1195" y="1955"/>
                    <a:pt x="1195" y="1971"/>
                    <a:pt x="1210" y="1986"/>
                  </a:cubicBezTo>
                  <a:cubicBezTo>
                    <a:pt x="1148" y="1955"/>
                    <a:pt x="1071" y="1909"/>
                    <a:pt x="1009" y="1893"/>
                  </a:cubicBezTo>
                  <a:lnTo>
                    <a:pt x="683" y="1723"/>
                  </a:lnTo>
                  <a:cubicBezTo>
                    <a:pt x="590" y="1660"/>
                    <a:pt x="466" y="1598"/>
                    <a:pt x="373" y="1552"/>
                  </a:cubicBezTo>
                  <a:cubicBezTo>
                    <a:pt x="311" y="1505"/>
                    <a:pt x="264" y="1490"/>
                    <a:pt x="218" y="1474"/>
                  </a:cubicBezTo>
                  <a:cubicBezTo>
                    <a:pt x="156" y="1428"/>
                    <a:pt x="78" y="1412"/>
                    <a:pt x="32" y="1366"/>
                  </a:cubicBezTo>
                  <a:cubicBezTo>
                    <a:pt x="32" y="1366"/>
                    <a:pt x="1" y="1366"/>
                    <a:pt x="32" y="1397"/>
                  </a:cubicBezTo>
                  <a:cubicBezTo>
                    <a:pt x="140" y="1443"/>
                    <a:pt x="218" y="1552"/>
                    <a:pt x="342" y="1598"/>
                  </a:cubicBezTo>
                  <a:cubicBezTo>
                    <a:pt x="435" y="1660"/>
                    <a:pt x="543" y="1738"/>
                    <a:pt x="652" y="1800"/>
                  </a:cubicBezTo>
                  <a:cubicBezTo>
                    <a:pt x="838" y="1909"/>
                    <a:pt x="1055" y="1986"/>
                    <a:pt x="1241" y="2110"/>
                  </a:cubicBezTo>
                  <a:cubicBezTo>
                    <a:pt x="1381" y="2343"/>
                    <a:pt x="1505" y="2591"/>
                    <a:pt x="1614" y="2839"/>
                  </a:cubicBezTo>
                  <a:cubicBezTo>
                    <a:pt x="1505" y="2762"/>
                    <a:pt x="1381" y="2684"/>
                    <a:pt x="1241" y="2638"/>
                  </a:cubicBezTo>
                  <a:cubicBezTo>
                    <a:pt x="1164" y="2591"/>
                    <a:pt x="1086" y="2560"/>
                    <a:pt x="1009" y="2498"/>
                  </a:cubicBezTo>
                  <a:cubicBezTo>
                    <a:pt x="931" y="2451"/>
                    <a:pt x="854" y="2420"/>
                    <a:pt x="776" y="2358"/>
                  </a:cubicBezTo>
                  <a:lnTo>
                    <a:pt x="761" y="2358"/>
                  </a:lnTo>
                  <a:cubicBezTo>
                    <a:pt x="745" y="2358"/>
                    <a:pt x="761" y="2358"/>
                    <a:pt x="761" y="2374"/>
                  </a:cubicBezTo>
                  <a:cubicBezTo>
                    <a:pt x="900" y="2498"/>
                    <a:pt x="1040" y="2591"/>
                    <a:pt x="1195" y="2669"/>
                  </a:cubicBezTo>
                  <a:cubicBezTo>
                    <a:pt x="1319" y="2746"/>
                    <a:pt x="1474" y="2839"/>
                    <a:pt x="1614" y="2901"/>
                  </a:cubicBezTo>
                  <a:cubicBezTo>
                    <a:pt x="1738" y="3149"/>
                    <a:pt x="1846" y="3429"/>
                    <a:pt x="1939" y="3692"/>
                  </a:cubicBezTo>
                  <a:cubicBezTo>
                    <a:pt x="2405" y="5042"/>
                    <a:pt x="2591" y="6453"/>
                    <a:pt x="2668" y="7849"/>
                  </a:cubicBezTo>
                  <a:cubicBezTo>
                    <a:pt x="2684" y="8268"/>
                    <a:pt x="2699" y="8671"/>
                    <a:pt x="2699" y="9105"/>
                  </a:cubicBezTo>
                  <a:cubicBezTo>
                    <a:pt x="2699" y="9539"/>
                    <a:pt x="2684" y="9943"/>
                    <a:pt x="2684" y="10361"/>
                  </a:cubicBezTo>
                  <a:cubicBezTo>
                    <a:pt x="2684" y="10377"/>
                    <a:pt x="2688" y="10385"/>
                    <a:pt x="2691" y="10385"/>
                  </a:cubicBezTo>
                  <a:cubicBezTo>
                    <a:pt x="2695" y="10385"/>
                    <a:pt x="2699" y="10377"/>
                    <a:pt x="2699" y="10361"/>
                  </a:cubicBezTo>
                  <a:cubicBezTo>
                    <a:pt x="2761" y="10005"/>
                    <a:pt x="2761" y="9617"/>
                    <a:pt x="2777" y="9245"/>
                  </a:cubicBezTo>
                  <a:cubicBezTo>
                    <a:pt x="2854" y="8919"/>
                    <a:pt x="2854" y="8531"/>
                    <a:pt x="2839" y="8143"/>
                  </a:cubicBezTo>
                  <a:cubicBezTo>
                    <a:pt x="2823" y="7384"/>
                    <a:pt x="2761" y="6624"/>
                    <a:pt x="2668" y="5895"/>
                  </a:cubicBezTo>
                  <a:cubicBezTo>
                    <a:pt x="2575" y="5212"/>
                    <a:pt x="2420" y="4530"/>
                    <a:pt x="2203" y="3878"/>
                  </a:cubicBezTo>
                  <a:cubicBezTo>
                    <a:pt x="2125" y="3630"/>
                    <a:pt x="2032" y="3413"/>
                    <a:pt x="1908" y="3180"/>
                  </a:cubicBezTo>
                  <a:lnTo>
                    <a:pt x="1908" y="2901"/>
                  </a:lnTo>
                  <a:cubicBezTo>
                    <a:pt x="1908" y="2793"/>
                    <a:pt x="1893" y="2669"/>
                    <a:pt x="1893" y="2560"/>
                  </a:cubicBezTo>
                  <a:cubicBezTo>
                    <a:pt x="1877" y="2436"/>
                    <a:pt x="1877" y="2327"/>
                    <a:pt x="1846" y="2203"/>
                  </a:cubicBezTo>
                  <a:cubicBezTo>
                    <a:pt x="1831" y="2095"/>
                    <a:pt x="1815" y="1971"/>
                    <a:pt x="1815" y="1878"/>
                  </a:cubicBezTo>
                  <a:lnTo>
                    <a:pt x="1815" y="1862"/>
                  </a:lnTo>
                  <a:lnTo>
                    <a:pt x="1800" y="1862"/>
                  </a:lnTo>
                  <a:cubicBezTo>
                    <a:pt x="1815" y="1971"/>
                    <a:pt x="1831" y="2095"/>
                    <a:pt x="1831" y="2219"/>
                  </a:cubicBezTo>
                  <a:cubicBezTo>
                    <a:pt x="1831" y="2343"/>
                    <a:pt x="1846" y="2436"/>
                    <a:pt x="1846" y="2560"/>
                  </a:cubicBezTo>
                  <a:lnTo>
                    <a:pt x="1846" y="2886"/>
                  </a:lnTo>
                  <a:lnTo>
                    <a:pt x="1846" y="2994"/>
                  </a:lnTo>
                  <a:cubicBezTo>
                    <a:pt x="1753" y="2793"/>
                    <a:pt x="1645" y="2560"/>
                    <a:pt x="1505" y="2343"/>
                  </a:cubicBezTo>
                  <a:cubicBezTo>
                    <a:pt x="1583" y="1878"/>
                    <a:pt x="1489" y="1397"/>
                    <a:pt x="1381" y="947"/>
                  </a:cubicBezTo>
                  <a:lnTo>
                    <a:pt x="1365" y="947"/>
                  </a:lnTo>
                  <a:cubicBezTo>
                    <a:pt x="1412" y="1180"/>
                    <a:pt x="1443" y="1428"/>
                    <a:pt x="1443" y="1660"/>
                  </a:cubicBezTo>
                  <a:lnTo>
                    <a:pt x="1443" y="2219"/>
                  </a:lnTo>
                  <a:lnTo>
                    <a:pt x="1365" y="2095"/>
                  </a:lnTo>
                  <a:lnTo>
                    <a:pt x="900" y="1397"/>
                  </a:lnTo>
                  <a:cubicBezTo>
                    <a:pt x="916" y="1273"/>
                    <a:pt x="900" y="1180"/>
                    <a:pt x="885" y="1056"/>
                  </a:cubicBezTo>
                  <a:cubicBezTo>
                    <a:pt x="869" y="947"/>
                    <a:pt x="838" y="807"/>
                    <a:pt x="807" y="699"/>
                  </a:cubicBezTo>
                  <a:lnTo>
                    <a:pt x="683" y="342"/>
                  </a:lnTo>
                  <a:cubicBezTo>
                    <a:pt x="652" y="234"/>
                    <a:pt x="574" y="110"/>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945;p54">
              <a:extLst>
                <a:ext uri="{FF2B5EF4-FFF2-40B4-BE49-F238E27FC236}">
                  <a16:creationId xmlns:a16="http://schemas.microsoft.com/office/drawing/2014/main" id="{C6547781-4576-92C8-927B-AB2CB4344943}"/>
                </a:ext>
              </a:extLst>
            </p:cNvPr>
            <p:cNvSpPr/>
            <p:nvPr/>
          </p:nvSpPr>
          <p:spPr>
            <a:xfrm>
              <a:off x="2801675" y="4742100"/>
              <a:ext cx="29100" cy="16700"/>
            </a:xfrm>
            <a:custGeom>
              <a:avLst/>
              <a:gdLst/>
              <a:ahLst/>
              <a:cxnLst/>
              <a:rect l="l" t="t" r="r" b="b"/>
              <a:pathLst>
                <a:path w="1164" h="668" extrusionOk="0">
                  <a:moveTo>
                    <a:pt x="0" y="0"/>
                  </a:moveTo>
                  <a:lnTo>
                    <a:pt x="0" y="0"/>
                  </a:lnTo>
                  <a:cubicBezTo>
                    <a:pt x="171" y="140"/>
                    <a:pt x="357" y="280"/>
                    <a:pt x="543" y="388"/>
                  </a:cubicBezTo>
                  <a:cubicBezTo>
                    <a:pt x="745" y="497"/>
                    <a:pt x="931" y="590"/>
                    <a:pt x="1164" y="667"/>
                  </a:cubicBezTo>
                  <a:cubicBezTo>
                    <a:pt x="946" y="574"/>
                    <a:pt x="760" y="466"/>
                    <a:pt x="559" y="357"/>
                  </a:cubicBezTo>
                  <a:cubicBezTo>
                    <a:pt x="373" y="233"/>
                    <a:pt x="171" y="12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946;p54">
              <a:extLst>
                <a:ext uri="{FF2B5EF4-FFF2-40B4-BE49-F238E27FC236}">
                  <a16:creationId xmlns:a16="http://schemas.microsoft.com/office/drawing/2014/main" id="{7FCD8466-4CC6-89D7-85BA-D1599E51AE7A}"/>
                </a:ext>
              </a:extLst>
            </p:cNvPr>
            <p:cNvSpPr/>
            <p:nvPr/>
          </p:nvSpPr>
          <p:spPr>
            <a:xfrm>
              <a:off x="2836175" y="4712250"/>
              <a:ext cx="5450" cy="20175"/>
            </a:xfrm>
            <a:custGeom>
              <a:avLst/>
              <a:gdLst/>
              <a:ahLst/>
              <a:cxnLst/>
              <a:rect l="l" t="t" r="r" b="b"/>
              <a:pathLst>
                <a:path w="218" h="807" extrusionOk="0">
                  <a:moveTo>
                    <a:pt x="1" y="0"/>
                  </a:moveTo>
                  <a:lnTo>
                    <a:pt x="1" y="16"/>
                  </a:lnTo>
                  <a:lnTo>
                    <a:pt x="1" y="31"/>
                  </a:lnTo>
                  <a:cubicBezTo>
                    <a:pt x="16" y="78"/>
                    <a:pt x="16" y="109"/>
                    <a:pt x="32" y="155"/>
                  </a:cubicBezTo>
                  <a:cubicBezTo>
                    <a:pt x="63" y="217"/>
                    <a:pt x="78" y="295"/>
                    <a:pt x="94" y="341"/>
                  </a:cubicBezTo>
                  <a:cubicBezTo>
                    <a:pt x="101" y="366"/>
                    <a:pt x="108" y="392"/>
                    <a:pt x="115" y="418"/>
                  </a:cubicBezTo>
                  <a:lnTo>
                    <a:pt x="115" y="418"/>
                  </a:lnTo>
                  <a:cubicBezTo>
                    <a:pt x="87" y="299"/>
                    <a:pt x="53" y="181"/>
                    <a:pt x="16" y="62"/>
                  </a:cubicBezTo>
                  <a:lnTo>
                    <a:pt x="16" y="31"/>
                  </a:lnTo>
                  <a:cubicBezTo>
                    <a:pt x="1" y="16"/>
                    <a:pt x="1" y="0"/>
                    <a:pt x="1" y="0"/>
                  </a:cubicBezTo>
                  <a:close/>
                  <a:moveTo>
                    <a:pt x="115" y="418"/>
                  </a:moveTo>
                  <a:cubicBezTo>
                    <a:pt x="146" y="548"/>
                    <a:pt x="171" y="677"/>
                    <a:pt x="187" y="807"/>
                  </a:cubicBezTo>
                  <a:lnTo>
                    <a:pt x="218" y="807"/>
                  </a:lnTo>
                  <a:cubicBezTo>
                    <a:pt x="179" y="702"/>
                    <a:pt x="151" y="555"/>
                    <a:pt x="115" y="4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947;p54">
              <a:extLst>
                <a:ext uri="{FF2B5EF4-FFF2-40B4-BE49-F238E27FC236}">
                  <a16:creationId xmlns:a16="http://schemas.microsoft.com/office/drawing/2014/main" id="{C6789F6F-7C2B-1AD0-4828-64F2F2394872}"/>
                </a:ext>
              </a:extLst>
            </p:cNvPr>
            <p:cNvSpPr/>
            <p:nvPr/>
          </p:nvSpPr>
          <p:spPr>
            <a:xfrm>
              <a:off x="2829200" y="4916200"/>
              <a:ext cx="81450" cy="96175"/>
            </a:xfrm>
            <a:custGeom>
              <a:avLst/>
              <a:gdLst/>
              <a:ahLst/>
              <a:cxnLst/>
              <a:rect l="l" t="t" r="r" b="b"/>
              <a:pathLst>
                <a:path w="3258" h="3847" extrusionOk="0">
                  <a:moveTo>
                    <a:pt x="1" y="0"/>
                  </a:moveTo>
                  <a:lnTo>
                    <a:pt x="78" y="946"/>
                  </a:lnTo>
                  <a:lnTo>
                    <a:pt x="342" y="3847"/>
                  </a:lnTo>
                  <a:lnTo>
                    <a:pt x="2947" y="3847"/>
                  </a:lnTo>
                  <a:lnTo>
                    <a:pt x="3180" y="946"/>
                  </a:lnTo>
                  <a:lnTo>
                    <a:pt x="3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948;p54">
              <a:extLst>
                <a:ext uri="{FF2B5EF4-FFF2-40B4-BE49-F238E27FC236}">
                  <a16:creationId xmlns:a16="http://schemas.microsoft.com/office/drawing/2014/main" id="{14749DCF-E012-5A1D-20AD-34DF1F62D07B}"/>
                </a:ext>
              </a:extLst>
            </p:cNvPr>
            <p:cNvSpPr/>
            <p:nvPr/>
          </p:nvSpPr>
          <p:spPr>
            <a:xfrm>
              <a:off x="2829200" y="4916200"/>
              <a:ext cx="81450" cy="23675"/>
            </a:xfrm>
            <a:custGeom>
              <a:avLst/>
              <a:gdLst/>
              <a:ahLst/>
              <a:cxnLst/>
              <a:rect l="l" t="t" r="r" b="b"/>
              <a:pathLst>
                <a:path w="3258" h="947" extrusionOk="0">
                  <a:moveTo>
                    <a:pt x="1" y="0"/>
                  </a:moveTo>
                  <a:lnTo>
                    <a:pt x="78" y="946"/>
                  </a:lnTo>
                  <a:lnTo>
                    <a:pt x="3180" y="946"/>
                  </a:lnTo>
                  <a:lnTo>
                    <a:pt x="32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949;p54">
              <a:extLst>
                <a:ext uri="{FF2B5EF4-FFF2-40B4-BE49-F238E27FC236}">
                  <a16:creationId xmlns:a16="http://schemas.microsoft.com/office/drawing/2014/main" id="{A750EBFF-1ECD-0097-5141-931822C262D2}"/>
                </a:ext>
              </a:extLst>
            </p:cNvPr>
            <p:cNvSpPr/>
            <p:nvPr/>
          </p:nvSpPr>
          <p:spPr>
            <a:xfrm>
              <a:off x="2823000" y="4906875"/>
              <a:ext cx="94625" cy="22900"/>
            </a:xfrm>
            <a:custGeom>
              <a:avLst/>
              <a:gdLst/>
              <a:ahLst/>
              <a:cxnLst/>
              <a:rect l="l" t="t" r="r" b="b"/>
              <a:pathLst>
                <a:path w="3785" h="916" extrusionOk="0">
                  <a:moveTo>
                    <a:pt x="0" y="1"/>
                  </a:moveTo>
                  <a:lnTo>
                    <a:pt x="0" y="916"/>
                  </a:lnTo>
                  <a:lnTo>
                    <a:pt x="3785" y="916"/>
                  </a:lnTo>
                  <a:lnTo>
                    <a:pt x="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28" name="Google Shape;2950;p54">
            <a:extLst>
              <a:ext uri="{FF2B5EF4-FFF2-40B4-BE49-F238E27FC236}">
                <a16:creationId xmlns:a16="http://schemas.microsoft.com/office/drawing/2014/main" id="{A15487FA-545B-C397-8573-DFFB62346B89}"/>
              </a:ext>
            </a:extLst>
          </p:cNvPr>
          <p:cNvCxnSpPr/>
          <p:nvPr/>
        </p:nvCxnSpPr>
        <p:spPr>
          <a:xfrm>
            <a:off x="5241089" y="4464598"/>
            <a:ext cx="1537500" cy="0"/>
          </a:xfrm>
          <a:prstGeom prst="straightConnector1">
            <a:avLst/>
          </a:prstGeom>
          <a:noFill/>
          <a:ln w="9525" cap="flat" cmpd="sng">
            <a:solidFill>
              <a:srgbClr val="2E2D73"/>
            </a:solidFill>
            <a:prstDash val="solid"/>
            <a:round/>
            <a:headEnd type="none" w="med" len="med"/>
            <a:tailEnd type="none" w="med" len="med"/>
          </a:ln>
        </p:spPr>
      </p:cxnSp>
    </p:spTree>
    <p:extLst>
      <p:ext uri="{BB962C8B-B14F-4D97-AF65-F5344CB8AC3E}">
        <p14:creationId xmlns:p14="http://schemas.microsoft.com/office/powerpoint/2010/main" val="1619133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CPP Group | LinkedIn">
            <a:extLst>
              <a:ext uri="{FF2B5EF4-FFF2-40B4-BE49-F238E27FC236}">
                <a16:creationId xmlns:a16="http://schemas.microsoft.com/office/drawing/2014/main" id="{205727A2-76F4-CE4F-219D-54C23C918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805" y="1039295"/>
            <a:ext cx="1777569" cy="17775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C5AAE52-508B-7A31-5F5E-5AFFA5CF3FBA}"/>
              </a:ext>
            </a:extLst>
          </p:cNvPr>
          <p:cNvSpPr>
            <a:spLocks noGrp="1"/>
          </p:cNvSpPr>
          <p:nvPr>
            <p:ph type="title"/>
          </p:nvPr>
        </p:nvSpPr>
        <p:spPr>
          <a:xfrm>
            <a:off x="3641270" y="239407"/>
            <a:ext cx="5076643" cy="572700"/>
          </a:xfrm>
        </p:spPr>
        <p:txBody>
          <a:bodyPr/>
          <a:lstStyle/>
          <a:p>
            <a:r>
              <a:rPr lang="en-US" dirty="0">
                <a:solidFill>
                  <a:srgbClr val="2E2D73"/>
                </a:solidFill>
              </a:rPr>
              <a:t>MAJOR CLIENTS</a:t>
            </a:r>
          </a:p>
        </p:txBody>
      </p:sp>
      <p:pic>
        <p:nvPicPr>
          <p:cNvPr id="3" name="Graphic 2">
            <a:extLst>
              <a:ext uri="{FF2B5EF4-FFF2-40B4-BE49-F238E27FC236}">
                <a16:creationId xmlns:a16="http://schemas.microsoft.com/office/drawing/2014/main" id="{721680CF-C9F7-39A8-A80C-9B487A0534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8332" y="4425438"/>
            <a:ext cx="1926202" cy="427730"/>
          </a:xfrm>
          <a:prstGeom prst="rect">
            <a:avLst/>
          </a:prstGeom>
        </p:spPr>
      </p:pic>
      <p:pic>
        <p:nvPicPr>
          <p:cNvPr id="1026" name="Picture 2" descr="Finance News: Latest Financial News, Finance News today in Bangladesh">
            <a:extLst>
              <a:ext uri="{FF2B5EF4-FFF2-40B4-BE49-F238E27FC236}">
                <a16:creationId xmlns:a16="http://schemas.microsoft.com/office/drawing/2014/main" id="{809F0757-2CFD-6F8D-57B8-85321577DC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2685" y="1641730"/>
            <a:ext cx="2260658" cy="572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lution de Santé - Log In">
            <a:extLst>
              <a:ext uri="{FF2B5EF4-FFF2-40B4-BE49-F238E27FC236}">
                <a16:creationId xmlns:a16="http://schemas.microsoft.com/office/drawing/2014/main" id="{8B102329-0ADC-927E-3AEC-80A87A1C18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055" y="3006993"/>
            <a:ext cx="2197042" cy="5271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reast Islami life insurance co. ltd.">
            <a:extLst>
              <a:ext uri="{FF2B5EF4-FFF2-40B4-BE49-F238E27FC236}">
                <a16:creationId xmlns:a16="http://schemas.microsoft.com/office/drawing/2014/main" id="{903DBEA7-A222-E2C5-7BC4-F2015F895E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1473" y="3069801"/>
            <a:ext cx="2736396" cy="4485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ignature_445921540">
            <a:extLst>
              <a:ext uri="{FF2B5EF4-FFF2-40B4-BE49-F238E27FC236}">
                <a16:creationId xmlns:a16="http://schemas.microsoft.com/office/drawing/2014/main" id="{E066B0CF-95A9-7A38-EE89-183B567E7E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3016" y="2917268"/>
            <a:ext cx="2625773" cy="7065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67E8FA7-CAB4-A437-9A65-859447BC94EA}"/>
              </a:ext>
            </a:extLst>
          </p:cNvPr>
          <p:cNvPicPr>
            <a:picLocks noChangeAspect="1"/>
          </p:cNvPicPr>
          <p:nvPr/>
        </p:nvPicPr>
        <p:blipFill>
          <a:blip r:embed="rId10"/>
          <a:stretch>
            <a:fillRect/>
          </a:stretch>
        </p:blipFill>
        <p:spPr>
          <a:xfrm>
            <a:off x="966055" y="1639213"/>
            <a:ext cx="2019404" cy="800141"/>
          </a:xfrm>
          <a:prstGeom prst="rect">
            <a:avLst/>
          </a:prstGeom>
        </p:spPr>
      </p:pic>
      <p:sp>
        <p:nvSpPr>
          <p:cNvPr id="6" name="TextBox 5">
            <a:extLst>
              <a:ext uri="{FF2B5EF4-FFF2-40B4-BE49-F238E27FC236}">
                <a16:creationId xmlns:a16="http://schemas.microsoft.com/office/drawing/2014/main" id="{9032404C-C8FA-A9F9-F91C-D6AA0EC90D56}"/>
              </a:ext>
            </a:extLst>
          </p:cNvPr>
          <p:cNvSpPr txBox="1"/>
          <p:nvPr/>
        </p:nvSpPr>
        <p:spPr>
          <a:xfrm>
            <a:off x="1054669" y="2361787"/>
            <a:ext cx="2108428" cy="523220"/>
          </a:xfrm>
          <a:prstGeom prst="rect">
            <a:avLst/>
          </a:prstGeom>
          <a:noFill/>
        </p:spPr>
        <p:txBody>
          <a:bodyPr wrap="square" rtlCol="0">
            <a:spAutoFit/>
          </a:bodyPr>
          <a:lstStyle/>
          <a:p>
            <a:pPr algn="ctr"/>
            <a:r>
              <a:rPr lang="en-US" dirty="0" err="1">
                <a:solidFill>
                  <a:srgbClr val="2E2D73"/>
                </a:solidFill>
                <a:latin typeface="Electrolize"/>
                <a:sym typeface="Electrolize"/>
              </a:rPr>
              <a:t>Somru</a:t>
            </a:r>
            <a:r>
              <a:rPr lang="en-US" dirty="0">
                <a:solidFill>
                  <a:srgbClr val="2E2D73"/>
                </a:solidFill>
                <a:latin typeface="Electrolize"/>
                <a:sym typeface="Electrolize"/>
              </a:rPr>
              <a:t> Bioscience Inc.</a:t>
            </a:r>
            <a:br>
              <a:rPr lang="en-US" dirty="0">
                <a:solidFill>
                  <a:srgbClr val="2E2D73"/>
                </a:solidFill>
                <a:latin typeface="Electrolize"/>
                <a:sym typeface="Electrolize"/>
              </a:rPr>
            </a:br>
            <a:r>
              <a:rPr lang="en-US" dirty="0">
                <a:solidFill>
                  <a:srgbClr val="2E2D73"/>
                </a:solidFill>
                <a:latin typeface="Electrolize"/>
                <a:sym typeface="Electrolize"/>
              </a:rPr>
              <a:t>Canada</a:t>
            </a:r>
          </a:p>
        </p:txBody>
      </p:sp>
      <p:sp>
        <p:nvSpPr>
          <p:cNvPr id="7" name="TextBox 6">
            <a:extLst>
              <a:ext uri="{FF2B5EF4-FFF2-40B4-BE49-F238E27FC236}">
                <a16:creationId xmlns:a16="http://schemas.microsoft.com/office/drawing/2014/main" id="{A87ED6F8-D90B-E1B3-4705-0BBE85B06488}"/>
              </a:ext>
            </a:extLst>
          </p:cNvPr>
          <p:cNvSpPr txBox="1"/>
          <p:nvPr/>
        </p:nvSpPr>
        <p:spPr>
          <a:xfrm>
            <a:off x="2985459" y="2361787"/>
            <a:ext cx="3207557" cy="523220"/>
          </a:xfrm>
          <a:prstGeom prst="rect">
            <a:avLst/>
          </a:prstGeom>
          <a:noFill/>
        </p:spPr>
        <p:txBody>
          <a:bodyPr wrap="square" rtlCol="0">
            <a:spAutoFit/>
          </a:bodyPr>
          <a:lstStyle/>
          <a:p>
            <a:pPr algn="ctr"/>
            <a:r>
              <a:rPr lang="en-US" dirty="0">
                <a:solidFill>
                  <a:srgbClr val="2E2D73"/>
                </a:solidFill>
                <a:latin typeface="Electrolize"/>
                <a:sym typeface="Electrolize"/>
              </a:rPr>
              <a:t>Green Delta Insurance Company Ltd.</a:t>
            </a:r>
            <a:br>
              <a:rPr lang="en-US" dirty="0">
                <a:solidFill>
                  <a:srgbClr val="2E2D73"/>
                </a:solidFill>
                <a:latin typeface="Electrolize"/>
                <a:sym typeface="Electrolize"/>
              </a:rPr>
            </a:br>
            <a:r>
              <a:rPr lang="en-US" dirty="0">
                <a:solidFill>
                  <a:srgbClr val="2E2D73"/>
                </a:solidFill>
                <a:latin typeface="Electrolize"/>
                <a:sym typeface="Electrolize"/>
              </a:rPr>
              <a:t>Bangladesh</a:t>
            </a:r>
          </a:p>
        </p:txBody>
      </p:sp>
      <p:sp>
        <p:nvSpPr>
          <p:cNvPr id="8" name="TextBox 7">
            <a:extLst>
              <a:ext uri="{FF2B5EF4-FFF2-40B4-BE49-F238E27FC236}">
                <a16:creationId xmlns:a16="http://schemas.microsoft.com/office/drawing/2014/main" id="{DB5D7884-D351-2017-23DA-3BDFE26496BB}"/>
              </a:ext>
            </a:extLst>
          </p:cNvPr>
          <p:cNvSpPr txBox="1"/>
          <p:nvPr/>
        </p:nvSpPr>
        <p:spPr>
          <a:xfrm>
            <a:off x="6366952" y="2361787"/>
            <a:ext cx="2252993" cy="523220"/>
          </a:xfrm>
          <a:prstGeom prst="rect">
            <a:avLst/>
          </a:prstGeom>
          <a:noFill/>
        </p:spPr>
        <p:txBody>
          <a:bodyPr wrap="square" rtlCol="0">
            <a:spAutoFit/>
          </a:bodyPr>
          <a:lstStyle/>
          <a:p>
            <a:pPr algn="ctr"/>
            <a:r>
              <a:rPr lang="en-US" dirty="0">
                <a:solidFill>
                  <a:srgbClr val="2E2D73"/>
                </a:solidFill>
                <a:latin typeface="Electrolize"/>
                <a:sym typeface="Electrolize"/>
              </a:rPr>
              <a:t>CPP Group</a:t>
            </a:r>
            <a:br>
              <a:rPr lang="en-US" dirty="0">
                <a:solidFill>
                  <a:srgbClr val="2E2D73"/>
                </a:solidFill>
                <a:latin typeface="Electrolize"/>
                <a:sym typeface="Electrolize"/>
              </a:rPr>
            </a:br>
            <a:r>
              <a:rPr lang="en-US" dirty="0">
                <a:solidFill>
                  <a:srgbClr val="2E2D73"/>
                </a:solidFill>
                <a:latin typeface="Electrolize"/>
                <a:sym typeface="Electrolize"/>
              </a:rPr>
              <a:t>Bangladesh</a:t>
            </a:r>
          </a:p>
        </p:txBody>
      </p:sp>
      <p:sp>
        <p:nvSpPr>
          <p:cNvPr id="9" name="TextBox 8">
            <a:extLst>
              <a:ext uri="{FF2B5EF4-FFF2-40B4-BE49-F238E27FC236}">
                <a16:creationId xmlns:a16="http://schemas.microsoft.com/office/drawing/2014/main" id="{5A3DFCFC-25FA-B797-73FA-4C0A4E86C704}"/>
              </a:ext>
            </a:extLst>
          </p:cNvPr>
          <p:cNvSpPr txBox="1"/>
          <p:nvPr/>
        </p:nvSpPr>
        <p:spPr>
          <a:xfrm>
            <a:off x="1054669" y="3656117"/>
            <a:ext cx="2108428" cy="523220"/>
          </a:xfrm>
          <a:prstGeom prst="rect">
            <a:avLst/>
          </a:prstGeom>
          <a:noFill/>
        </p:spPr>
        <p:txBody>
          <a:bodyPr wrap="square" rtlCol="0">
            <a:spAutoFit/>
          </a:bodyPr>
          <a:lstStyle/>
          <a:p>
            <a:pPr algn="ctr"/>
            <a:r>
              <a:rPr lang="en-US" dirty="0">
                <a:solidFill>
                  <a:srgbClr val="2E2D73"/>
                </a:solidFill>
                <a:latin typeface="Electrolize"/>
                <a:sym typeface="Electrolize"/>
              </a:rPr>
              <a:t>GD Assist Ltd.</a:t>
            </a:r>
            <a:br>
              <a:rPr lang="en-US" dirty="0">
                <a:solidFill>
                  <a:srgbClr val="2E2D73"/>
                </a:solidFill>
                <a:latin typeface="Electrolize"/>
                <a:sym typeface="Electrolize"/>
              </a:rPr>
            </a:br>
            <a:r>
              <a:rPr lang="en-US" dirty="0">
                <a:solidFill>
                  <a:srgbClr val="2E2D73"/>
                </a:solidFill>
                <a:latin typeface="Electrolize"/>
                <a:sym typeface="Electrolize"/>
              </a:rPr>
              <a:t>Bangladesh</a:t>
            </a:r>
          </a:p>
        </p:txBody>
      </p:sp>
      <p:sp>
        <p:nvSpPr>
          <p:cNvPr id="10" name="TextBox 9">
            <a:extLst>
              <a:ext uri="{FF2B5EF4-FFF2-40B4-BE49-F238E27FC236}">
                <a16:creationId xmlns:a16="http://schemas.microsoft.com/office/drawing/2014/main" id="{00A0936C-06A9-878D-EAA2-89AC7DA598EA}"/>
              </a:ext>
            </a:extLst>
          </p:cNvPr>
          <p:cNvSpPr txBox="1"/>
          <p:nvPr/>
        </p:nvSpPr>
        <p:spPr>
          <a:xfrm>
            <a:off x="3094263" y="3656117"/>
            <a:ext cx="3370657" cy="523220"/>
          </a:xfrm>
          <a:prstGeom prst="rect">
            <a:avLst/>
          </a:prstGeom>
          <a:noFill/>
        </p:spPr>
        <p:txBody>
          <a:bodyPr wrap="square" rtlCol="0">
            <a:spAutoFit/>
          </a:bodyPr>
          <a:lstStyle/>
          <a:p>
            <a:pPr algn="ctr"/>
            <a:r>
              <a:rPr lang="en-US" dirty="0">
                <a:solidFill>
                  <a:srgbClr val="2E2D73"/>
                </a:solidFill>
                <a:latin typeface="Electrolize"/>
                <a:sym typeface="Electrolize"/>
              </a:rPr>
              <a:t>Fareast Islami Life Insurance Com. Ltd.</a:t>
            </a:r>
            <a:br>
              <a:rPr lang="en-US" dirty="0">
                <a:solidFill>
                  <a:srgbClr val="2E2D73"/>
                </a:solidFill>
                <a:latin typeface="Electrolize"/>
                <a:sym typeface="Electrolize"/>
              </a:rPr>
            </a:br>
            <a:r>
              <a:rPr lang="en-US" dirty="0">
                <a:solidFill>
                  <a:srgbClr val="2E2D73"/>
                </a:solidFill>
                <a:latin typeface="Electrolize"/>
                <a:sym typeface="Electrolize"/>
              </a:rPr>
              <a:t>Bangladesh</a:t>
            </a:r>
          </a:p>
        </p:txBody>
      </p:sp>
      <p:sp>
        <p:nvSpPr>
          <p:cNvPr id="11" name="TextBox 10">
            <a:extLst>
              <a:ext uri="{FF2B5EF4-FFF2-40B4-BE49-F238E27FC236}">
                <a16:creationId xmlns:a16="http://schemas.microsoft.com/office/drawing/2014/main" id="{1BA0CA19-5814-C685-90AF-5072D970BA8C}"/>
              </a:ext>
            </a:extLst>
          </p:cNvPr>
          <p:cNvSpPr txBox="1"/>
          <p:nvPr/>
        </p:nvSpPr>
        <p:spPr>
          <a:xfrm>
            <a:off x="6552337" y="3656117"/>
            <a:ext cx="2108428" cy="523220"/>
          </a:xfrm>
          <a:prstGeom prst="rect">
            <a:avLst/>
          </a:prstGeom>
          <a:noFill/>
        </p:spPr>
        <p:txBody>
          <a:bodyPr wrap="square" rtlCol="0">
            <a:spAutoFit/>
          </a:bodyPr>
          <a:lstStyle/>
          <a:p>
            <a:pPr algn="ctr"/>
            <a:r>
              <a:rPr lang="en-US" dirty="0">
                <a:solidFill>
                  <a:srgbClr val="2E2D73"/>
                </a:solidFill>
                <a:latin typeface="Electrolize"/>
                <a:sym typeface="Electrolize"/>
              </a:rPr>
              <a:t>ePassage24 GmbH</a:t>
            </a:r>
          </a:p>
          <a:p>
            <a:pPr algn="ctr"/>
            <a:r>
              <a:rPr lang="en-US" dirty="0">
                <a:solidFill>
                  <a:srgbClr val="2E2D73"/>
                </a:solidFill>
                <a:latin typeface="Electrolize"/>
                <a:sym typeface="Electrolize"/>
              </a:rPr>
              <a:t>Germany</a:t>
            </a:r>
          </a:p>
        </p:txBody>
      </p:sp>
    </p:spTree>
    <p:extLst>
      <p:ext uri="{BB962C8B-B14F-4D97-AF65-F5344CB8AC3E}">
        <p14:creationId xmlns:p14="http://schemas.microsoft.com/office/powerpoint/2010/main" val="1902588202"/>
      </p:ext>
    </p:extLst>
  </p:cSld>
  <p:clrMapOvr>
    <a:masterClrMapping/>
  </p:clrMapOvr>
</p:sld>
</file>

<file path=ppt/theme/theme1.xml><?xml version="1.0" encoding="utf-8"?>
<a:theme xmlns:a="http://schemas.openxmlformats.org/drawingml/2006/main" name="Indian Technology Company Profile by Slidesgo">
  <a:themeElements>
    <a:clrScheme name="Simple Light">
      <a:dk1>
        <a:srgbClr val="302F2F"/>
      </a:dk1>
      <a:lt1>
        <a:srgbClr val="FFFFFF"/>
      </a:lt1>
      <a:dk2>
        <a:srgbClr val="138808"/>
      </a:dk2>
      <a:lt2>
        <a:srgbClr val="FF9933"/>
      </a:lt2>
      <a:accent1>
        <a:srgbClr val="434343"/>
      </a:accent1>
      <a:accent2>
        <a:srgbClr val="666666"/>
      </a:accent2>
      <a:accent3>
        <a:srgbClr val="999999"/>
      </a:accent3>
      <a:accent4>
        <a:srgbClr val="CCCCCC"/>
      </a:accent4>
      <a:accent5>
        <a:srgbClr val="EFEFE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638</Words>
  <Application>Microsoft Office PowerPoint</Application>
  <PresentationFormat>On-screen Show (16:9)</PresentationFormat>
  <Paragraphs>80</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Ubuntu</vt:lpstr>
      <vt:lpstr>Bebas Neue</vt:lpstr>
      <vt:lpstr>Electrolize</vt:lpstr>
      <vt:lpstr>Teko</vt:lpstr>
      <vt:lpstr>Teko Medium</vt:lpstr>
      <vt:lpstr>Arial</vt:lpstr>
      <vt:lpstr>Indian Technology Company Profile by Slidesgo</vt:lpstr>
      <vt:lpstr>BUSINESS NOVELTY LTD.</vt:lpstr>
      <vt:lpstr>PowerPoint Presentation</vt:lpstr>
      <vt:lpstr>MISSION</vt:lpstr>
      <vt:lpstr>VISION</vt:lpstr>
      <vt:lpstr>CORE VALUES</vt:lpstr>
      <vt:lpstr>WHAT WE DO</vt:lpstr>
      <vt:lpstr>PowerPoint Presentation</vt:lpstr>
      <vt:lpstr>PowerPoint Presentation</vt:lpstr>
      <vt:lpstr>MAJOR CLIENTS</vt:lpstr>
      <vt:lpstr>WHERE WE SERVED AROUND THE GLOBE</vt:lpstr>
      <vt:lpstr>OUR PEOPLE, OUR STRENGHT!</vt:lpstr>
      <vt:lpstr>PowerPoint Presentation</vt:lpstr>
      <vt:lpstr>LET’S TALK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TECHNOLOGY COMPANY PROFILE</dc:title>
  <dc:creator>rifat</dc:creator>
  <cp:lastModifiedBy>Shoeb Md. Kafi</cp:lastModifiedBy>
  <cp:revision>55</cp:revision>
  <dcterms:modified xsi:type="dcterms:W3CDTF">2024-04-20T17:13:11Z</dcterms:modified>
</cp:coreProperties>
</file>